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4.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5.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6.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7.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8.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4"/>
    <p:sldMasterId id="2147483953" r:id="rId5"/>
    <p:sldMasterId id="2147483954" r:id="rId6"/>
    <p:sldMasterId id="2147483961" r:id="rId7"/>
    <p:sldMasterId id="2147483963" r:id="rId8"/>
    <p:sldMasterId id="2147483956" r:id="rId9"/>
    <p:sldMasterId id="2147483958" r:id="rId10"/>
    <p:sldMasterId id="2147483955" r:id="rId11"/>
    <p:sldMasterId id="2147483973" r:id="rId12"/>
  </p:sldMasterIdLst>
  <p:notesMasterIdLst>
    <p:notesMasterId r:id="rId57"/>
  </p:notesMasterIdLst>
  <p:handoutMasterIdLst>
    <p:handoutMasterId r:id="rId58"/>
  </p:handoutMasterIdLst>
  <p:sldIdLst>
    <p:sldId id="569" r:id="rId13"/>
    <p:sldId id="607" r:id="rId14"/>
    <p:sldId id="608" r:id="rId15"/>
    <p:sldId id="610" r:id="rId16"/>
    <p:sldId id="611" r:id="rId17"/>
    <p:sldId id="612" r:id="rId18"/>
    <p:sldId id="613" r:id="rId19"/>
    <p:sldId id="632" r:id="rId20"/>
    <p:sldId id="614" r:id="rId21"/>
    <p:sldId id="615" r:id="rId22"/>
    <p:sldId id="616" r:id="rId23"/>
    <p:sldId id="634" r:id="rId24"/>
    <p:sldId id="635" r:id="rId25"/>
    <p:sldId id="633" r:id="rId26"/>
    <p:sldId id="617" r:id="rId27"/>
    <p:sldId id="618" r:id="rId28"/>
    <p:sldId id="620" r:id="rId29"/>
    <p:sldId id="621" r:id="rId30"/>
    <p:sldId id="636" r:id="rId31"/>
    <p:sldId id="622" r:id="rId32"/>
    <p:sldId id="624" r:id="rId33"/>
    <p:sldId id="625" r:id="rId34"/>
    <p:sldId id="623" r:id="rId35"/>
    <p:sldId id="638" r:id="rId36"/>
    <p:sldId id="639" r:id="rId37"/>
    <p:sldId id="637" r:id="rId38"/>
    <p:sldId id="627" r:id="rId39"/>
    <p:sldId id="641" r:id="rId40"/>
    <p:sldId id="628" r:id="rId41"/>
    <p:sldId id="629" r:id="rId42"/>
    <p:sldId id="630" r:id="rId43"/>
    <p:sldId id="631" r:id="rId44"/>
    <p:sldId id="644" r:id="rId45"/>
    <p:sldId id="646" r:id="rId46"/>
    <p:sldId id="645" r:id="rId47"/>
    <p:sldId id="643" r:id="rId48"/>
    <p:sldId id="647" r:id="rId49"/>
    <p:sldId id="648" r:id="rId50"/>
    <p:sldId id="649" r:id="rId51"/>
    <p:sldId id="650" r:id="rId52"/>
    <p:sldId id="651" r:id="rId53"/>
    <p:sldId id="652" r:id="rId54"/>
    <p:sldId id="653" r:id="rId55"/>
    <p:sldId id="654" r:id="rId56"/>
  </p:sldIdLst>
  <p:sldSz cx="12192000" cy="6858000"/>
  <p:notesSz cx="6807200" cy="99393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orient="horz" userDrawn="1">
          <p15:clr>
            <a:srgbClr val="A4A3A4"/>
          </p15:clr>
        </p15:guide>
        <p15:guide id="4" pos="7679">
          <p15:clr>
            <a:srgbClr val="A4A3A4"/>
          </p15:clr>
        </p15:guide>
      </p15:sldGuideLst>
    </p:ext>
    <p:ext uri="{2D200454-40CA-4A62-9FC3-DE9A4176ACB9}">
      <p15:notesGuideLst xmlns:p15="http://schemas.microsoft.com/office/powerpoint/2012/main">
        <p15:guide id="1" orient="horz" pos="3130">
          <p15:clr>
            <a:srgbClr val="A4A3A4"/>
          </p15:clr>
        </p15:guide>
        <p15:guide id="2" pos="214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kiko Takemi" initials="AT"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8FBC"/>
    <a:srgbClr val="FF6600"/>
    <a:srgbClr val="A5A5A5"/>
    <a:srgbClr val="F9950F"/>
    <a:srgbClr val="E7E6E6"/>
    <a:srgbClr val="48367D"/>
    <a:srgbClr val="4C5252"/>
    <a:srgbClr val="EFCAAF"/>
    <a:srgbClr val="EBE4A7"/>
    <a:srgbClr val="C9D5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38" autoAdjust="0"/>
    <p:restoredTop sz="86391"/>
  </p:normalViewPr>
  <p:slideViewPr>
    <p:cSldViewPr>
      <p:cViewPr varScale="1">
        <p:scale>
          <a:sx n="56" d="100"/>
          <a:sy n="56" d="100"/>
        </p:scale>
        <p:origin x="1024" y="52"/>
      </p:cViewPr>
      <p:guideLst>
        <p:guide orient="horz" pos="2160"/>
        <p:guide pos="3840"/>
        <p:guide orient="horz"/>
        <p:guide pos="767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75" d="100"/>
          <a:sy n="75" d="100"/>
        </p:scale>
        <p:origin x="-4068" y="-114"/>
      </p:cViewPr>
      <p:guideLst>
        <p:guide orient="horz" pos="3130"/>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slide" Target="slides/slide43.xml"/><Relationship Id="rId63"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viewProps" Target="viewProps.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8" Type="http://schemas.openxmlformats.org/officeDocument/2006/relationships/slideMaster" Target="slideMasters/slideMaster5.xml"/><Relationship Id="rId51" Type="http://schemas.openxmlformats.org/officeDocument/2006/relationships/slide" Target="slides/slide39.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commentAuthors" Target="commentAuthors.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notesMaster" Target="notesMasters/notesMaster1.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2949786" cy="498693"/>
          </a:xfrm>
          <a:prstGeom prst="rect">
            <a:avLst/>
          </a:prstGeom>
        </p:spPr>
        <p:txBody>
          <a:bodyPr vert="horz" lIns="91474" tIns="45737" rIns="91474" bIns="45737" rtlCol="0"/>
          <a:lstStyle>
            <a:lvl1pPr algn="l">
              <a:defRPr sz="1200"/>
            </a:lvl1pPr>
          </a:lstStyle>
          <a:p>
            <a:endParaRPr lang="en-NZ" dirty="0"/>
          </a:p>
        </p:txBody>
      </p:sp>
      <p:sp>
        <p:nvSpPr>
          <p:cNvPr id="3" name="Date Placeholder 2"/>
          <p:cNvSpPr>
            <a:spLocks noGrp="1"/>
          </p:cNvSpPr>
          <p:nvPr>
            <p:ph type="dt" sz="quarter" idx="1"/>
          </p:nvPr>
        </p:nvSpPr>
        <p:spPr>
          <a:xfrm>
            <a:off x="3855839" y="1"/>
            <a:ext cx="2949786" cy="498693"/>
          </a:xfrm>
          <a:prstGeom prst="rect">
            <a:avLst/>
          </a:prstGeom>
        </p:spPr>
        <p:txBody>
          <a:bodyPr vert="horz" lIns="91474" tIns="45737" rIns="91474" bIns="45737" rtlCol="0"/>
          <a:lstStyle>
            <a:lvl1pPr algn="r">
              <a:defRPr sz="1200"/>
            </a:lvl1pPr>
          </a:lstStyle>
          <a:p>
            <a:fld id="{85D701EE-1FBA-4307-A5A0-FAD659DC6E39}" type="datetimeFigureOut">
              <a:rPr lang="en-NZ" smtClean="0"/>
              <a:pPr/>
              <a:t>27/08/2025</a:t>
            </a:fld>
            <a:endParaRPr lang="en-NZ" dirty="0"/>
          </a:p>
        </p:txBody>
      </p:sp>
      <p:sp>
        <p:nvSpPr>
          <p:cNvPr id="4" name="Footer Placeholder 3"/>
          <p:cNvSpPr>
            <a:spLocks noGrp="1"/>
          </p:cNvSpPr>
          <p:nvPr>
            <p:ph type="ftr" sz="quarter" idx="2"/>
          </p:nvPr>
        </p:nvSpPr>
        <p:spPr>
          <a:xfrm>
            <a:off x="2" y="9440647"/>
            <a:ext cx="2949786" cy="498693"/>
          </a:xfrm>
          <a:prstGeom prst="rect">
            <a:avLst/>
          </a:prstGeom>
        </p:spPr>
        <p:txBody>
          <a:bodyPr vert="horz" lIns="91474" tIns="45737" rIns="91474" bIns="45737" rtlCol="0" anchor="b"/>
          <a:lstStyle>
            <a:lvl1pPr algn="l">
              <a:defRPr sz="1200"/>
            </a:lvl1pPr>
          </a:lstStyle>
          <a:p>
            <a:endParaRPr lang="en-NZ" dirty="0"/>
          </a:p>
        </p:txBody>
      </p:sp>
      <p:sp>
        <p:nvSpPr>
          <p:cNvPr id="5" name="Slide Number Placeholder 4"/>
          <p:cNvSpPr>
            <a:spLocks noGrp="1"/>
          </p:cNvSpPr>
          <p:nvPr>
            <p:ph type="sldNum" sz="quarter" idx="3"/>
          </p:nvPr>
        </p:nvSpPr>
        <p:spPr>
          <a:xfrm>
            <a:off x="3855839" y="9440647"/>
            <a:ext cx="2949786" cy="498693"/>
          </a:xfrm>
          <a:prstGeom prst="rect">
            <a:avLst/>
          </a:prstGeom>
        </p:spPr>
        <p:txBody>
          <a:bodyPr vert="horz" lIns="91474" tIns="45737" rIns="91474" bIns="45737" rtlCol="0" anchor="b"/>
          <a:lstStyle>
            <a:lvl1pPr algn="r">
              <a:defRPr sz="1200"/>
            </a:lvl1pPr>
          </a:lstStyle>
          <a:p>
            <a:fld id="{97D3D0BD-DB2D-4CFB-B804-653564142846}" type="slidenum">
              <a:rPr lang="en-NZ" smtClean="0"/>
              <a:pPr/>
              <a:t>‹#›</a:t>
            </a:fld>
            <a:endParaRPr lang="en-NZ" dirty="0"/>
          </a:p>
        </p:txBody>
      </p:sp>
    </p:spTree>
    <p:extLst>
      <p:ext uri="{BB962C8B-B14F-4D97-AF65-F5344CB8AC3E}">
        <p14:creationId xmlns:p14="http://schemas.microsoft.com/office/powerpoint/2010/main" val="1109532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2949786" cy="498693"/>
          </a:xfrm>
          <a:prstGeom prst="rect">
            <a:avLst/>
          </a:prstGeom>
        </p:spPr>
        <p:txBody>
          <a:bodyPr vert="horz" lIns="91474" tIns="45737" rIns="91474" bIns="45737" rtlCol="0"/>
          <a:lstStyle>
            <a:lvl1pPr algn="l">
              <a:defRPr sz="1200" b="0" i="0">
                <a:latin typeface="+mn-lt"/>
              </a:defRPr>
            </a:lvl1pPr>
          </a:lstStyle>
          <a:p>
            <a:endParaRPr lang="en-NZ" dirty="0"/>
          </a:p>
        </p:txBody>
      </p:sp>
      <p:sp>
        <p:nvSpPr>
          <p:cNvPr id="3" name="Date Placeholder 2"/>
          <p:cNvSpPr>
            <a:spLocks noGrp="1"/>
          </p:cNvSpPr>
          <p:nvPr>
            <p:ph type="dt" idx="1"/>
          </p:nvPr>
        </p:nvSpPr>
        <p:spPr>
          <a:xfrm>
            <a:off x="3855839" y="1"/>
            <a:ext cx="2949786" cy="498693"/>
          </a:xfrm>
          <a:prstGeom prst="rect">
            <a:avLst/>
          </a:prstGeom>
        </p:spPr>
        <p:txBody>
          <a:bodyPr vert="horz" lIns="91474" tIns="45737" rIns="91474" bIns="45737" rtlCol="0"/>
          <a:lstStyle>
            <a:lvl1pPr algn="r">
              <a:defRPr sz="1200" b="0" i="0">
                <a:latin typeface="+mn-lt"/>
              </a:defRPr>
            </a:lvl1pPr>
          </a:lstStyle>
          <a:p>
            <a:fld id="{72A1673E-E3F0-41EB-8C5F-8EC9A5FDE63C}" type="datetimeFigureOut">
              <a:rPr lang="en-NZ" smtClean="0"/>
              <a:pPr/>
              <a:t>27/08/2025</a:t>
            </a:fld>
            <a:endParaRPr lang="en-NZ" dirty="0"/>
          </a:p>
        </p:txBody>
      </p:sp>
      <p:sp>
        <p:nvSpPr>
          <p:cNvPr id="4" name="Slide Image Placeholder 3"/>
          <p:cNvSpPr>
            <a:spLocks noGrp="1" noRot="1" noChangeAspect="1"/>
          </p:cNvSpPr>
          <p:nvPr>
            <p:ph type="sldImg" idx="2"/>
          </p:nvPr>
        </p:nvSpPr>
        <p:spPr>
          <a:xfrm>
            <a:off x="422275" y="1243013"/>
            <a:ext cx="5964238" cy="3355975"/>
          </a:xfrm>
          <a:prstGeom prst="rect">
            <a:avLst/>
          </a:prstGeom>
          <a:noFill/>
          <a:ln w="12700">
            <a:solidFill>
              <a:prstClr val="black"/>
            </a:solidFill>
          </a:ln>
        </p:spPr>
        <p:txBody>
          <a:bodyPr vert="horz" lIns="91474" tIns="45737" rIns="91474" bIns="45737" rtlCol="0" anchor="ctr"/>
          <a:lstStyle/>
          <a:p>
            <a:endParaRPr lang="en-NZ" dirty="0"/>
          </a:p>
        </p:txBody>
      </p:sp>
      <p:sp>
        <p:nvSpPr>
          <p:cNvPr id="5" name="Notes Placeholder 4"/>
          <p:cNvSpPr>
            <a:spLocks noGrp="1"/>
          </p:cNvSpPr>
          <p:nvPr>
            <p:ph type="body" sz="quarter" idx="3"/>
          </p:nvPr>
        </p:nvSpPr>
        <p:spPr>
          <a:xfrm>
            <a:off x="680721" y="4783309"/>
            <a:ext cx="5445760" cy="3913614"/>
          </a:xfrm>
          <a:prstGeom prst="rect">
            <a:avLst/>
          </a:prstGeom>
        </p:spPr>
        <p:txBody>
          <a:bodyPr vert="horz" lIns="91474" tIns="45737" rIns="91474" bIns="45737"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Z" dirty="0"/>
          </a:p>
        </p:txBody>
      </p:sp>
      <p:sp>
        <p:nvSpPr>
          <p:cNvPr id="6" name="Footer Placeholder 5"/>
          <p:cNvSpPr>
            <a:spLocks noGrp="1"/>
          </p:cNvSpPr>
          <p:nvPr>
            <p:ph type="ftr" sz="quarter" idx="4"/>
          </p:nvPr>
        </p:nvSpPr>
        <p:spPr>
          <a:xfrm>
            <a:off x="2" y="9440647"/>
            <a:ext cx="2949786" cy="498693"/>
          </a:xfrm>
          <a:prstGeom prst="rect">
            <a:avLst/>
          </a:prstGeom>
        </p:spPr>
        <p:txBody>
          <a:bodyPr vert="horz" lIns="91474" tIns="45737" rIns="91474" bIns="45737" rtlCol="0" anchor="b"/>
          <a:lstStyle>
            <a:lvl1pPr algn="l">
              <a:defRPr sz="1200" b="0" i="0">
                <a:latin typeface="+mn-lt"/>
              </a:defRPr>
            </a:lvl1pPr>
          </a:lstStyle>
          <a:p>
            <a:endParaRPr lang="en-NZ" dirty="0"/>
          </a:p>
        </p:txBody>
      </p:sp>
      <p:sp>
        <p:nvSpPr>
          <p:cNvPr id="7" name="Slide Number Placeholder 6"/>
          <p:cNvSpPr>
            <a:spLocks noGrp="1"/>
          </p:cNvSpPr>
          <p:nvPr>
            <p:ph type="sldNum" sz="quarter" idx="5"/>
          </p:nvPr>
        </p:nvSpPr>
        <p:spPr>
          <a:xfrm>
            <a:off x="3855839" y="9440647"/>
            <a:ext cx="2949786" cy="498693"/>
          </a:xfrm>
          <a:prstGeom prst="rect">
            <a:avLst/>
          </a:prstGeom>
        </p:spPr>
        <p:txBody>
          <a:bodyPr vert="horz" lIns="91474" tIns="45737" rIns="91474" bIns="45737" rtlCol="0" anchor="b"/>
          <a:lstStyle>
            <a:lvl1pPr algn="r">
              <a:defRPr sz="1200" b="0" i="0">
                <a:latin typeface="+mn-lt"/>
              </a:defRPr>
            </a:lvl1pPr>
          </a:lstStyle>
          <a:p>
            <a:fld id="{F4089372-A661-494F-90C4-94E25994D307}" type="slidenum">
              <a:rPr lang="en-NZ" smtClean="0"/>
              <a:pPr/>
              <a:t>‹#›</a:t>
            </a:fld>
            <a:endParaRPr lang="en-NZ" dirty="0"/>
          </a:p>
        </p:txBody>
      </p:sp>
    </p:spTree>
    <p:extLst>
      <p:ext uri="{BB962C8B-B14F-4D97-AF65-F5344CB8AC3E}">
        <p14:creationId xmlns:p14="http://schemas.microsoft.com/office/powerpoint/2010/main" val="11386050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mn-lt"/>
        <a:ea typeface="+mn-ea"/>
        <a:cs typeface="+mn-cs"/>
      </a:defRPr>
    </a:lvl1pPr>
    <a:lvl2pPr marL="457200" algn="l" defTabSz="914400" rtl="0" eaLnBrk="1" latinLnBrk="0" hangingPunct="1">
      <a:defRPr sz="1200" b="0" i="0" kern="1200">
        <a:solidFill>
          <a:schemeClr val="tx1"/>
        </a:solidFill>
        <a:latin typeface="+mn-lt"/>
        <a:ea typeface="+mn-ea"/>
        <a:cs typeface="+mn-cs"/>
      </a:defRPr>
    </a:lvl2pPr>
    <a:lvl3pPr marL="914400" algn="l" defTabSz="914400" rtl="0" eaLnBrk="1" latinLnBrk="0" hangingPunct="1">
      <a:defRPr sz="1200" b="0" i="0" kern="1200">
        <a:solidFill>
          <a:schemeClr val="tx1"/>
        </a:solidFill>
        <a:latin typeface="+mn-lt"/>
        <a:ea typeface="+mn-ea"/>
        <a:cs typeface="+mn-cs"/>
      </a:defRPr>
    </a:lvl3pPr>
    <a:lvl4pPr marL="1371600" algn="l" defTabSz="914400" rtl="0" eaLnBrk="1" latinLnBrk="0" hangingPunct="1">
      <a:defRPr sz="1200" b="0" i="0" kern="1200">
        <a:solidFill>
          <a:schemeClr val="tx1"/>
        </a:solidFill>
        <a:latin typeface="+mn-lt"/>
        <a:ea typeface="+mn-ea"/>
        <a:cs typeface="+mn-cs"/>
      </a:defRPr>
    </a:lvl4pPr>
    <a:lvl5pPr marL="1828800" algn="l" defTabSz="914400" rtl="0" eaLnBrk="1" latinLnBrk="0" hangingPunct="1">
      <a:defRPr sz="1200" b="0" i="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jpeg"/><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Black">
    <p:bg>
      <p:bgPr>
        <a:solidFill>
          <a:schemeClr val="tx1"/>
        </a:solidFill>
        <a:effectLst/>
      </p:bgPr>
    </p:bg>
    <p:spTree>
      <p:nvGrpSpPr>
        <p:cNvPr id="1" name=""/>
        <p:cNvGrpSpPr/>
        <p:nvPr/>
      </p:nvGrpSpPr>
      <p:grpSpPr>
        <a:xfrm>
          <a:off x="0" y="0"/>
          <a:ext cx="0" cy="0"/>
          <a:chOff x="0" y="0"/>
          <a:chExt cx="0" cy="0"/>
        </a:xfrm>
      </p:grpSpPr>
      <p:pic>
        <p:nvPicPr>
          <p:cNvPr id="9" name="Picture 2" descr="C:\Users\Admin\Downloads\ilovepdf_pages-to-jpg (1)\RU_PPT Template-White Blank_page-0001.jpg"/>
          <p:cNvPicPr>
            <a:picLocks noChangeAspect="1" noChangeArrowheads="1"/>
          </p:cNvPicPr>
          <p:nvPr userDrawn="1"/>
        </p:nvPicPr>
        <p:blipFill>
          <a:blip r:embed="rId2"/>
          <a:srcRect/>
          <a:stretch>
            <a:fillRect/>
          </a:stretch>
        </p:blipFill>
        <p:spPr bwMode="auto">
          <a:xfrm>
            <a:off x="0" y="0"/>
            <a:ext cx="12193190" cy="6858000"/>
          </a:xfrm>
          <a:prstGeom prst="rect">
            <a:avLst/>
          </a:prstGeom>
          <a:noFill/>
        </p:spPr>
      </p:pic>
      <p:sp>
        <p:nvSpPr>
          <p:cNvPr id="15" name="Title 1">
            <a:extLst>
              <a:ext uri="{FF2B5EF4-FFF2-40B4-BE49-F238E27FC236}">
                <a16:creationId xmlns:a16="http://schemas.microsoft.com/office/drawing/2014/main" id="{3567D619-CB47-F041-985A-230E32AF28B6}"/>
              </a:ext>
            </a:extLst>
          </p:cNvPr>
          <p:cNvSpPr>
            <a:spLocks noGrp="1"/>
          </p:cNvSpPr>
          <p:nvPr>
            <p:ph type="title" hasCustomPrompt="1"/>
          </p:nvPr>
        </p:nvSpPr>
        <p:spPr bwMode="gray">
          <a:xfrm>
            <a:off x="1058553" y="3124200"/>
            <a:ext cx="8421823" cy="1750095"/>
          </a:xfrm>
          <a:prstGeom prst="rect">
            <a:avLst/>
          </a:prstGeom>
        </p:spPr>
        <p:txBody>
          <a:bodyPr anchor="ctr"/>
          <a:lstStyle>
            <a:lvl1pPr>
              <a:defRPr sz="4000" spc="0" baseline="0">
                <a:solidFill>
                  <a:srgbClr val="FF6600"/>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16" name="Text Placeholder 2">
            <a:extLst>
              <a:ext uri="{FF2B5EF4-FFF2-40B4-BE49-F238E27FC236}">
                <a16:creationId xmlns:a16="http://schemas.microsoft.com/office/drawing/2014/main" id="{DD82E332-C6ED-164F-A8EB-880825F13C99}"/>
              </a:ext>
            </a:extLst>
          </p:cNvPr>
          <p:cNvSpPr>
            <a:spLocks noGrp="1"/>
          </p:cNvSpPr>
          <p:nvPr>
            <p:ph type="body" sz="quarter" idx="10" hasCustomPrompt="1"/>
          </p:nvPr>
        </p:nvSpPr>
        <p:spPr bwMode="gray">
          <a:xfrm>
            <a:off x="1046572" y="5129788"/>
            <a:ext cx="6755716" cy="407987"/>
          </a:xfrm>
          <a:prstGeom prst="rect">
            <a:avLst/>
          </a:prstGeom>
        </p:spPr>
        <p:txBody>
          <a:bodyPr anchor="ctr"/>
          <a:lstStyle>
            <a:lvl1pPr marL="0" marR="0" indent="0" algn="l" defTabSz="914400" rtl="0" eaLnBrk="1" fontAlgn="auto" latinLnBrk="0" hangingPunct="1">
              <a:lnSpc>
                <a:spcPct val="100000"/>
              </a:lnSpc>
              <a:spcBef>
                <a:spcPts val="0"/>
              </a:spcBef>
              <a:spcAft>
                <a:spcPts val="0"/>
              </a:spcAft>
              <a:buClrTx/>
              <a:buSzTx/>
              <a:buFontTx/>
              <a:buNone/>
              <a:tabLst/>
              <a:defRPr lang="en-NZ" sz="2500" kern="1200" spc="400" baseline="0" dirty="0">
                <a:solidFill>
                  <a:srgbClr val="FF6600"/>
                </a:solidFill>
                <a:latin typeface="Roboto Medium" pitchFamily="2" charset="0"/>
                <a:ea typeface="Roboto Medium" pitchFamily="2" charset="0"/>
                <a:cs typeface="Roboto Medium" pitchFamily="2" charset="0"/>
              </a:defRPr>
            </a:lvl1pPr>
          </a:lstStyle>
          <a:p>
            <a:r>
              <a:rPr lang="en-NZ" dirty="0"/>
              <a:t>Department Name and Division</a:t>
            </a:r>
          </a:p>
        </p:txBody>
      </p:sp>
    </p:spTree>
    <p:extLst>
      <p:ext uri="{BB962C8B-B14F-4D97-AF65-F5344CB8AC3E}">
        <p14:creationId xmlns:p14="http://schemas.microsoft.com/office/powerpoint/2010/main" val="4780501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BDC80C9-6E7D-564C-B2AD-7FC5B8650EDF}"/>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4" tIns="54862" rIns="109724" bIns="54862" rtlCol="0" anchor="ctr"/>
          <a:lstStyle/>
          <a:p>
            <a:pPr algn="l"/>
            <a:endParaRPr lang="en-US" b="0" i="0" dirty="0">
              <a:latin typeface="Roboto Medium" pitchFamily="2" charset="0"/>
              <a:ea typeface="Roboto Medium" pitchFamily="2" charset="0"/>
            </a:endParaRPr>
          </a:p>
        </p:txBody>
      </p:sp>
      <p:sp>
        <p:nvSpPr>
          <p:cNvPr id="9"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50627" y="474943"/>
            <a:ext cx="6274468" cy="1005842"/>
          </a:xfrm>
          <a:prstGeom prst="rect">
            <a:avLst/>
          </a:prstGeom>
        </p:spPr>
        <p:txBody>
          <a:bodyPr lIns="109724" tIns="54862" rIns="109724" bIns="54862"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Table page</a:t>
            </a:r>
          </a:p>
        </p:txBody>
      </p:sp>
      <p:sp>
        <p:nvSpPr>
          <p:cNvPr id="10" name="Text Placeholder 2">
            <a:extLst>
              <a:ext uri="{FF2B5EF4-FFF2-40B4-BE49-F238E27FC236}">
                <a16:creationId xmlns:a16="http://schemas.microsoft.com/office/drawing/2014/main" id="{D67337B8-B091-B842-85CE-B3742661E985}"/>
              </a:ext>
            </a:extLst>
          </p:cNvPr>
          <p:cNvSpPr>
            <a:spLocks noGrp="1"/>
          </p:cNvSpPr>
          <p:nvPr>
            <p:ph type="body" sz="quarter" idx="17"/>
          </p:nvPr>
        </p:nvSpPr>
        <p:spPr>
          <a:xfrm>
            <a:off x="748071" y="1608923"/>
            <a:ext cx="11181332" cy="1036915"/>
          </a:xfrm>
          <a:prstGeom prst="rect">
            <a:avLst/>
          </a:prstGeom>
        </p:spPr>
        <p:txBody>
          <a:bodyPr lIns="109724" tIns="54862" rIns="109724" bIns="54862" anchor="ctr"/>
          <a:lstStyle>
            <a:lvl1pPr marL="0" indent="0" algn="l">
              <a:buNone/>
              <a:defRPr lang="en-US" sz="2900" dirty="0">
                <a:solidFill>
                  <a:schemeClr val="tx1"/>
                </a:solidFill>
                <a:latin typeface="Roboto Medium" pitchFamily="2" charset="0"/>
                <a:ea typeface="Roboto Medium" pitchFamily="2" charset="0"/>
                <a:cs typeface="Roboto Medium" pitchFamily="2" charset="0"/>
              </a:defRPr>
            </a:lvl1pPr>
          </a:lstStyle>
          <a:p>
            <a:pPr lvl="0">
              <a:spcAft>
                <a:spcPts val="0"/>
              </a:spcAft>
            </a:pPr>
            <a:r>
              <a:rPr lang="en-US" dirty="0"/>
              <a:t>Edit Master text styles</a:t>
            </a:r>
          </a:p>
        </p:txBody>
      </p:sp>
      <p:sp>
        <p:nvSpPr>
          <p:cNvPr id="11" name="Media Placeholder 2">
            <a:extLst>
              <a:ext uri="{FF2B5EF4-FFF2-40B4-BE49-F238E27FC236}">
                <a16:creationId xmlns:a16="http://schemas.microsoft.com/office/drawing/2014/main" id="{81443669-69D1-A047-A6ED-8EB4E5995CD1}"/>
              </a:ext>
            </a:extLst>
          </p:cNvPr>
          <p:cNvSpPr>
            <a:spLocks noGrp="1"/>
          </p:cNvSpPr>
          <p:nvPr>
            <p:ph type="media" sz="quarter" idx="19"/>
          </p:nvPr>
        </p:nvSpPr>
        <p:spPr>
          <a:xfrm>
            <a:off x="748666" y="2819402"/>
            <a:ext cx="10153796" cy="3581399"/>
          </a:xfrm>
          <a:prstGeom prst="rect">
            <a:avLst/>
          </a:prstGeom>
        </p:spPr>
        <p:txBody>
          <a:bodyPr lIns="109724" tIns="54862" rIns="109724" bIns="54862"/>
          <a:lstStyle>
            <a:lvl1pPr algn="l">
              <a:defRPr>
                <a:solidFill>
                  <a:schemeClr val="tx1"/>
                </a:solidFill>
                <a:latin typeface="Roboto Medium" pitchFamily="2" charset="0"/>
                <a:ea typeface="Roboto Medium" pitchFamily="2" charset="0"/>
                <a:cs typeface="Roboto Medium" pitchFamily="2" charset="0"/>
              </a:defRPr>
            </a:lvl1pPr>
          </a:lstStyle>
          <a:p>
            <a:endParaRPr lang="en-US"/>
          </a:p>
        </p:txBody>
      </p:sp>
      <p:pic>
        <p:nvPicPr>
          <p:cNvPr id="12" name="Picture 2" descr="C:\Users\Admin\Downloads\Logo-01.png"/>
          <p:cNvPicPr>
            <a:picLocks noChangeAspect="1" noChangeArrowheads="1"/>
          </p:cNvPicPr>
          <p:nvPr userDrawn="1"/>
        </p:nvPicPr>
        <p:blipFill>
          <a:blip r:embed="rId2" cstate="print"/>
          <a:srcRect r="72727"/>
          <a:stretch>
            <a:fillRect/>
          </a:stretch>
        </p:blipFill>
        <p:spPr bwMode="auto">
          <a:xfrm>
            <a:off x="443553" y="5081098"/>
            <a:ext cx="971550" cy="1776902"/>
          </a:xfrm>
          <a:prstGeom prst="rect">
            <a:avLst/>
          </a:prstGeom>
          <a:noFill/>
        </p:spPr>
      </p:pic>
    </p:spTree>
    <p:extLst>
      <p:ext uri="{BB962C8B-B14F-4D97-AF65-F5344CB8AC3E}">
        <p14:creationId xmlns:p14="http://schemas.microsoft.com/office/powerpoint/2010/main" val="2356588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59809" y="274638"/>
            <a:ext cx="10722591" cy="1143000"/>
          </a:xfrm>
        </p:spPr>
        <p:txBody>
          <a:bodyPr>
            <a:normAutofit/>
          </a:bodyPr>
          <a:lstStyle>
            <a:lvl1pPr algn="l">
              <a:defRPr lang="en-US" sz="3400" kern="1200" cap="all" spc="0" baseline="0" dirty="0">
                <a:solidFill>
                  <a:schemeClr val="tx1"/>
                </a:solidFill>
                <a:latin typeface="Roboto Medium" pitchFamily="2" charset="0"/>
                <a:ea typeface="Roboto Medium" pitchFamily="2" charset="0"/>
                <a:cs typeface="Roboto Medium" pitchFamily="2" charset="0"/>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lang="en-US" sz="2900" kern="1200" dirty="0" smtClean="0">
                <a:solidFill>
                  <a:schemeClr val="tx1"/>
                </a:solidFill>
                <a:latin typeface="Roboto Medium" pitchFamily="2" charset="0"/>
                <a:ea typeface="Roboto Medium" pitchFamily="2" charset="0"/>
                <a:cs typeface="Roboto Medium" pitchFamily="2" charset="0"/>
              </a:defRPr>
            </a:lvl1pPr>
            <a:lvl2pPr>
              <a:defRPr lang="en-US" sz="2900" kern="1200" dirty="0" smtClean="0">
                <a:solidFill>
                  <a:schemeClr val="tx1"/>
                </a:solidFill>
                <a:latin typeface="Roboto Medium" pitchFamily="2" charset="0"/>
                <a:ea typeface="Roboto Medium" pitchFamily="2" charset="0"/>
                <a:cs typeface="Roboto Medium" pitchFamily="2" charset="0"/>
              </a:defRPr>
            </a:lvl2pPr>
            <a:lvl3pPr>
              <a:defRPr lang="en-US" sz="2900" kern="1200" dirty="0" smtClean="0">
                <a:solidFill>
                  <a:schemeClr val="tx1"/>
                </a:solidFill>
                <a:latin typeface="Roboto Medium" pitchFamily="2" charset="0"/>
                <a:ea typeface="Roboto Medium" pitchFamily="2" charset="0"/>
                <a:cs typeface="Roboto Medium" pitchFamily="2" charset="0"/>
              </a:defRPr>
            </a:lvl3pPr>
            <a:lvl4pPr>
              <a:defRPr lang="en-US" sz="2900" kern="1200" dirty="0" smtClean="0">
                <a:solidFill>
                  <a:schemeClr val="tx1"/>
                </a:solidFill>
                <a:latin typeface="Roboto Medium" pitchFamily="2" charset="0"/>
                <a:ea typeface="Roboto Medium" pitchFamily="2" charset="0"/>
                <a:cs typeface="Roboto Medium" pitchFamily="2" charset="0"/>
              </a:defRPr>
            </a:lvl4pPr>
            <a:lvl5pPr>
              <a:defRPr lang="en-US" sz="2900" kern="1200" dirty="0">
                <a:solidFill>
                  <a:schemeClr val="tx1"/>
                </a:solidFill>
                <a:latin typeface="Roboto Medium" pitchFamily="2" charset="0"/>
                <a:ea typeface="Roboto Medium" pitchFamily="2" charset="0"/>
                <a:cs typeface="Roboto Medium"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74536675-CD15-A94E-808B-8D6F84477752}"/>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4" tIns="54862" rIns="109724" bIns="54862" rtlCol="0" anchor="ctr"/>
          <a:lstStyle/>
          <a:p>
            <a:pPr algn="l"/>
            <a:endParaRPr lang="en-US" b="0" i="0" dirty="0">
              <a:latin typeface="Roboto Medium" pitchFamily="2" charset="0"/>
              <a:ea typeface="Roboto Medium" pitchFamily="2" charset="0"/>
            </a:endParaRPr>
          </a:p>
        </p:txBody>
      </p:sp>
      <p:pic>
        <p:nvPicPr>
          <p:cNvPr id="8" name="Picture 2" descr="C:\Users\Admin\Downloads\Logo-01.png"/>
          <p:cNvPicPr>
            <a:picLocks noChangeAspect="1" noChangeArrowheads="1"/>
          </p:cNvPicPr>
          <p:nvPr userDrawn="1"/>
        </p:nvPicPr>
        <p:blipFill>
          <a:blip r:embed="rId2" cstate="print"/>
          <a:srcRect r="72727"/>
          <a:stretch>
            <a:fillRect/>
          </a:stretch>
        </p:blipFill>
        <p:spPr bwMode="auto">
          <a:xfrm>
            <a:off x="184245" y="5081098"/>
            <a:ext cx="971550" cy="1776902"/>
          </a:xfrm>
          <a:prstGeom prst="rect">
            <a:avLst/>
          </a:prstGeom>
          <a:noFill/>
        </p:spPr>
      </p:pic>
    </p:spTree>
    <p:extLst>
      <p:ext uri="{BB962C8B-B14F-4D97-AF65-F5344CB8AC3E}">
        <p14:creationId xmlns:p14="http://schemas.microsoft.com/office/powerpoint/2010/main" val="3326768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C0822-42F2-CECD-FCB4-0E606CCD95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C8F68BB-474C-B585-7FAF-0148A51087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E16C9E4-AC1B-8670-B66D-B7912262D66F}"/>
              </a:ext>
            </a:extLst>
          </p:cNvPr>
          <p:cNvSpPr>
            <a:spLocks noGrp="1"/>
          </p:cNvSpPr>
          <p:nvPr>
            <p:ph type="dt" sz="half" idx="10"/>
          </p:nvPr>
        </p:nvSpPr>
        <p:spPr/>
        <p:txBody>
          <a:bodyPr/>
          <a:lstStyle>
            <a:lvl1pPr>
              <a:defRPr/>
            </a:lvl1pPr>
          </a:lstStyle>
          <a:p>
            <a:endParaRPr lang="en-GB" altLang="en-US"/>
          </a:p>
        </p:txBody>
      </p:sp>
      <p:sp>
        <p:nvSpPr>
          <p:cNvPr id="5" name="Footer Placeholder 4">
            <a:extLst>
              <a:ext uri="{FF2B5EF4-FFF2-40B4-BE49-F238E27FC236}">
                <a16:creationId xmlns:a16="http://schemas.microsoft.com/office/drawing/2014/main" id="{17ECBA84-DBCD-D6F1-BE45-BB2D130A7EC4}"/>
              </a:ext>
            </a:extLst>
          </p:cNvPr>
          <p:cNvSpPr>
            <a:spLocks noGrp="1"/>
          </p:cNvSpPr>
          <p:nvPr>
            <p:ph type="ftr" sz="quarter" idx="11"/>
          </p:nvPr>
        </p:nvSpPr>
        <p:spPr/>
        <p:txBody>
          <a:bodyPr/>
          <a:lstStyle>
            <a:lvl1pPr>
              <a:defRPr/>
            </a:lvl1pPr>
          </a:lstStyle>
          <a:p>
            <a:endParaRPr lang="en-GB" altLang="en-US"/>
          </a:p>
        </p:txBody>
      </p:sp>
      <p:sp>
        <p:nvSpPr>
          <p:cNvPr id="6" name="Slide Number Placeholder 5">
            <a:extLst>
              <a:ext uri="{FF2B5EF4-FFF2-40B4-BE49-F238E27FC236}">
                <a16:creationId xmlns:a16="http://schemas.microsoft.com/office/drawing/2014/main" id="{AD00C454-BB79-2253-B19E-3B13799D2367}"/>
              </a:ext>
            </a:extLst>
          </p:cNvPr>
          <p:cNvSpPr>
            <a:spLocks noGrp="1"/>
          </p:cNvSpPr>
          <p:nvPr>
            <p:ph type="sldNum" sz="quarter" idx="12"/>
          </p:nvPr>
        </p:nvSpPr>
        <p:spPr/>
        <p:txBody>
          <a:bodyPr/>
          <a:lstStyle>
            <a:lvl1pPr>
              <a:defRPr/>
            </a:lvl1pPr>
          </a:lstStyle>
          <a:p>
            <a:fld id="{659912E9-96BE-4547-8CE9-44CF8F025E9F}" type="slidenum">
              <a:rPr lang="en-GB" altLang="en-US"/>
              <a:pPr/>
              <a:t>‹#›</a:t>
            </a:fld>
            <a:endParaRPr lang="en-GB" altLang="en-US"/>
          </a:p>
        </p:txBody>
      </p:sp>
    </p:spTree>
    <p:extLst>
      <p:ext uri="{BB962C8B-B14F-4D97-AF65-F5344CB8AC3E}">
        <p14:creationId xmlns:p14="http://schemas.microsoft.com/office/powerpoint/2010/main" val="37889754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8E67A-AA73-BF66-79FB-A0B8DB0E15F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CF37A27-F147-C2BA-2FB0-A5BB74257BB9}"/>
              </a:ext>
            </a:extLst>
          </p:cNvPr>
          <p:cNvSpPr>
            <a:spLocks noGrp="1"/>
          </p:cNvSpPr>
          <p:nvPr>
            <p:ph type="dt" sz="half" idx="10"/>
          </p:nvPr>
        </p:nvSpPr>
        <p:spPr/>
        <p:txBody>
          <a:bodyPr/>
          <a:lstStyle>
            <a:lvl1pPr>
              <a:defRPr/>
            </a:lvl1pPr>
          </a:lstStyle>
          <a:p>
            <a:endParaRPr lang="en-GB" altLang="en-US"/>
          </a:p>
        </p:txBody>
      </p:sp>
      <p:sp>
        <p:nvSpPr>
          <p:cNvPr id="4" name="Footer Placeholder 3">
            <a:extLst>
              <a:ext uri="{FF2B5EF4-FFF2-40B4-BE49-F238E27FC236}">
                <a16:creationId xmlns:a16="http://schemas.microsoft.com/office/drawing/2014/main" id="{8608199D-4BD1-647C-7774-52193B28ABA0}"/>
              </a:ext>
            </a:extLst>
          </p:cNvPr>
          <p:cNvSpPr>
            <a:spLocks noGrp="1"/>
          </p:cNvSpPr>
          <p:nvPr>
            <p:ph type="ftr" sz="quarter" idx="11"/>
          </p:nvPr>
        </p:nvSpPr>
        <p:spPr/>
        <p:txBody>
          <a:bodyPr/>
          <a:lstStyle>
            <a:lvl1pPr>
              <a:defRPr/>
            </a:lvl1pPr>
          </a:lstStyle>
          <a:p>
            <a:endParaRPr lang="en-GB" altLang="en-US"/>
          </a:p>
        </p:txBody>
      </p:sp>
      <p:sp>
        <p:nvSpPr>
          <p:cNvPr id="5" name="Slide Number Placeholder 4">
            <a:extLst>
              <a:ext uri="{FF2B5EF4-FFF2-40B4-BE49-F238E27FC236}">
                <a16:creationId xmlns:a16="http://schemas.microsoft.com/office/drawing/2014/main" id="{225F8D4F-2D67-DDD1-4CBC-845104798FE6}"/>
              </a:ext>
            </a:extLst>
          </p:cNvPr>
          <p:cNvSpPr>
            <a:spLocks noGrp="1"/>
          </p:cNvSpPr>
          <p:nvPr>
            <p:ph type="sldNum" sz="quarter" idx="12"/>
          </p:nvPr>
        </p:nvSpPr>
        <p:spPr/>
        <p:txBody>
          <a:bodyPr/>
          <a:lstStyle>
            <a:lvl1pPr>
              <a:defRPr/>
            </a:lvl1pPr>
          </a:lstStyle>
          <a:p>
            <a:fld id="{470FF946-BF7F-4841-B6D0-1FE4EE6069EC}" type="slidenum">
              <a:rPr lang="en-GB" altLang="en-US"/>
              <a:pPr/>
              <a:t>‹#›</a:t>
            </a:fld>
            <a:endParaRPr lang="en-GB" altLang="en-US"/>
          </a:p>
        </p:txBody>
      </p:sp>
    </p:spTree>
    <p:extLst>
      <p:ext uri="{BB962C8B-B14F-4D97-AF65-F5344CB8AC3E}">
        <p14:creationId xmlns:p14="http://schemas.microsoft.com/office/powerpoint/2010/main" val="36050844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3FAD2-A43D-C999-820A-D2BEF5B572B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F9E4570-7DC7-E7EA-4CD4-0DC7748015B5}"/>
              </a:ext>
            </a:extLst>
          </p:cNvPr>
          <p:cNvSpPr>
            <a:spLocks noGrp="1"/>
          </p:cNvSpPr>
          <p:nvPr>
            <p:ph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17422CB-D0C4-8552-AA11-859DBB1726BF}"/>
              </a:ext>
            </a:extLst>
          </p:cNvPr>
          <p:cNvSpPr>
            <a:spLocks noGrp="1"/>
          </p:cNvSpPr>
          <p:nvPr>
            <p:ph sz="half" idx="2"/>
          </p:nvPr>
        </p:nvSpPr>
        <p:spPr>
          <a:xfrm>
            <a:off x="61976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6D0D98D-F855-C222-F822-DFB3120F3DBC}"/>
              </a:ext>
            </a:extLst>
          </p:cNvPr>
          <p:cNvSpPr>
            <a:spLocks noGrp="1"/>
          </p:cNvSpPr>
          <p:nvPr>
            <p:ph type="dt" sz="half" idx="10"/>
          </p:nvPr>
        </p:nvSpPr>
        <p:spPr/>
        <p:txBody>
          <a:bodyPr/>
          <a:lstStyle>
            <a:lvl1pPr>
              <a:defRPr/>
            </a:lvl1pPr>
          </a:lstStyle>
          <a:p>
            <a:endParaRPr lang="en-GB" altLang="en-US"/>
          </a:p>
        </p:txBody>
      </p:sp>
      <p:sp>
        <p:nvSpPr>
          <p:cNvPr id="6" name="Footer Placeholder 5">
            <a:extLst>
              <a:ext uri="{FF2B5EF4-FFF2-40B4-BE49-F238E27FC236}">
                <a16:creationId xmlns:a16="http://schemas.microsoft.com/office/drawing/2014/main" id="{7F0995F8-49C9-80BA-0356-4F10361841CA}"/>
              </a:ext>
            </a:extLst>
          </p:cNvPr>
          <p:cNvSpPr>
            <a:spLocks noGrp="1"/>
          </p:cNvSpPr>
          <p:nvPr>
            <p:ph type="ftr" sz="quarter" idx="11"/>
          </p:nvPr>
        </p:nvSpPr>
        <p:spPr/>
        <p:txBody>
          <a:bodyPr/>
          <a:lstStyle>
            <a:lvl1pPr>
              <a:defRPr/>
            </a:lvl1pPr>
          </a:lstStyle>
          <a:p>
            <a:endParaRPr lang="en-GB" altLang="en-US"/>
          </a:p>
        </p:txBody>
      </p:sp>
      <p:sp>
        <p:nvSpPr>
          <p:cNvPr id="7" name="Slide Number Placeholder 6">
            <a:extLst>
              <a:ext uri="{FF2B5EF4-FFF2-40B4-BE49-F238E27FC236}">
                <a16:creationId xmlns:a16="http://schemas.microsoft.com/office/drawing/2014/main" id="{F6BC05DB-B975-4BBC-03A0-96AB54B73750}"/>
              </a:ext>
            </a:extLst>
          </p:cNvPr>
          <p:cNvSpPr>
            <a:spLocks noGrp="1"/>
          </p:cNvSpPr>
          <p:nvPr>
            <p:ph type="sldNum" sz="quarter" idx="12"/>
          </p:nvPr>
        </p:nvSpPr>
        <p:spPr/>
        <p:txBody>
          <a:bodyPr/>
          <a:lstStyle>
            <a:lvl1pPr>
              <a:defRPr/>
            </a:lvl1pPr>
          </a:lstStyle>
          <a:p>
            <a:fld id="{BAD61D8A-8779-49B1-9F0F-814BC8A32559}" type="slidenum">
              <a:rPr lang="en-GB" altLang="en-US"/>
              <a:pPr/>
              <a:t>‹#›</a:t>
            </a:fld>
            <a:endParaRPr lang="en-GB" altLang="en-US"/>
          </a:p>
        </p:txBody>
      </p:sp>
    </p:spTree>
    <p:extLst>
      <p:ext uri="{BB962C8B-B14F-4D97-AF65-F5344CB8AC3E}">
        <p14:creationId xmlns:p14="http://schemas.microsoft.com/office/powerpoint/2010/main" val="37681944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Black">
    <p:bg bwMode="gray">
      <p:bgPr>
        <a:solidFill>
          <a:schemeClr val="bg1"/>
        </a:solidFill>
        <a:effectLst/>
      </p:bgPr>
    </p:bg>
    <p:spTree>
      <p:nvGrpSpPr>
        <p:cNvPr id="1" name=""/>
        <p:cNvGrpSpPr/>
        <p:nvPr/>
      </p:nvGrpSpPr>
      <p:grpSpPr>
        <a:xfrm>
          <a:off x="0" y="0"/>
          <a:ext cx="0" cy="0"/>
          <a:chOff x="0" y="0"/>
          <a:chExt cx="0" cy="0"/>
        </a:xfrm>
      </p:grpSpPr>
      <p:pic>
        <p:nvPicPr>
          <p:cNvPr id="4098" name="Picture 2" descr="C:\Users\Admin\Downloads\ilovepdf_pages-to-jpg (4)\RU_PPT Template-Grey Blank (1)_page-0002.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7" name="Title 1">
            <a:extLst>
              <a:ext uri="{FF2B5EF4-FFF2-40B4-BE49-F238E27FC236}">
                <a16:creationId xmlns:a16="http://schemas.microsoft.com/office/drawing/2014/main" id="{8C57D2F1-AB6B-D646-B596-57C131E95FB4}"/>
              </a:ext>
            </a:extLst>
          </p:cNvPr>
          <p:cNvSpPr>
            <a:spLocks noGrp="1"/>
          </p:cNvSpPr>
          <p:nvPr>
            <p:ph type="title" hasCustomPrompt="1"/>
          </p:nvPr>
        </p:nvSpPr>
        <p:spPr bwMode="gray">
          <a:xfrm>
            <a:off x="2514600" y="2363699"/>
            <a:ext cx="9220200" cy="1325563"/>
          </a:xfrm>
          <a:prstGeom prst="rect">
            <a:avLst/>
          </a:prstGeom>
        </p:spPr>
        <p:txBody>
          <a:bodyPr anchor="ctr"/>
          <a:lstStyle>
            <a:lvl1pPr>
              <a:defRPr sz="7800" b="0" i="0" spc="0">
                <a:solidFill>
                  <a:srgbClr val="FF6600"/>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10" name="Text Placeholder 5">
            <a:extLst>
              <a:ext uri="{FF2B5EF4-FFF2-40B4-BE49-F238E27FC236}">
                <a16:creationId xmlns:a16="http://schemas.microsoft.com/office/drawing/2014/main" id="{AD0D9561-E154-7543-8D06-7AF9B72F9B8B}"/>
              </a:ext>
            </a:extLst>
          </p:cNvPr>
          <p:cNvSpPr>
            <a:spLocks noGrp="1"/>
          </p:cNvSpPr>
          <p:nvPr>
            <p:ph type="body" sz="quarter" idx="11" hasCustomPrompt="1"/>
          </p:nvPr>
        </p:nvSpPr>
        <p:spPr bwMode="gray">
          <a:xfrm>
            <a:off x="2518979" y="3796320"/>
            <a:ext cx="5923490" cy="40798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500" kern="1200" spc="400" baseline="0">
                <a:solidFill>
                  <a:schemeClr val="bg1"/>
                </a:solidFill>
                <a:latin typeface="Roboto Medium" pitchFamily="2" charset="0"/>
                <a:ea typeface="Roboto Medium" pitchFamily="2" charset="0"/>
                <a:cs typeface="Roboto 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SUBTITLE</a:t>
            </a:r>
          </a:p>
        </p:txBody>
      </p:sp>
      <p:pic>
        <p:nvPicPr>
          <p:cNvPr id="11" name="Picture 2" descr="C:\Users\Admin\Downloads\REVA LOGO2.png"/>
          <p:cNvPicPr>
            <a:picLocks noChangeAspect="1" noChangeArrowheads="1"/>
          </p:cNvPicPr>
          <p:nvPr userDrawn="1"/>
        </p:nvPicPr>
        <p:blipFill>
          <a:blip r:embed="rId3" cstate="print"/>
          <a:srcRect r="76596" b="15988"/>
          <a:stretch>
            <a:fillRect/>
          </a:stretch>
        </p:blipFill>
        <p:spPr bwMode="auto">
          <a:xfrm>
            <a:off x="152400" y="152400"/>
            <a:ext cx="685800" cy="685800"/>
          </a:xfrm>
          <a:prstGeom prst="rect">
            <a:avLst/>
          </a:prstGeom>
          <a:noFill/>
        </p:spPr>
      </p:pic>
    </p:spTree>
    <p:extLst>
      <p:ext uri="{BB962C8B-B14F-4D97-AF65-F5344CB8AC3E}">
        <p14:creationId xmlns:p14="http://schemas.microsoft.com/office/powerpoint/2010/main" val="4131591702"/>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White">
    <p:bg bwMode="gray">
      <p:bgPr>
        <a:solidFill>
          <a:schemeClr val="bg1"/>
        </a:solidFill>
        <a:effectLst/>
      </p:bgPr>
    </p:bg>
    <p:spTree>
      <p:nvGrpSpPr>
        <p:cNvPr id="1" name=""/>
        <p:cNvGrpSpPr/>
        <p:nvPr/>
      </p:nvGrpSpPr>
      <p:grpSpPr>
        <a:xfrm>
          <a:off x="0" y="0"/>
          <a:ext cx="0" cy="0"/>
          <a:chOff x="0" y="0"/>
          <a:chExt cx="0" cy="0"/>
        </a:xfrm>
      </p:grpSpPr>
      <p:pic>
        <p:nvPicPr>
          <p:cNvPr id="5122" name="Picture 2" descr="C:\Users\Admin\Downloads\ilovepdf_pages-to-jpg (3)\RU_PPT Template-White Blank (1)_page-0002.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11" name="Title 1">
            <a:extLst>
              <a:ext uri="{FF2B5EF4-FFF2-40B4-BE49-F238E27FC236}">
                <a16:creationId xmlns:a16="http://schemas.microsoft.com/office/drawing/2014/main" id="{8C57D2F1-AB6B-D646-B596-57C131E95FB4}"/>
              </a:ext>
            </a:extLst>
          </p:cNvPr>
          <p:cNvSpPr>
            <a:spLocks noGrp="1"/>
          </p:cNvSpPr>
          <p:nvPr>
            <p:ph type="title" hasCustomPrompt="1"/>
          </p:nvPr>
        </p:nvSpPr>
        <p:spPr bwMode="gray">
          <a:xfrm>
            <a:off x="2514600" y="2363699"/>
            <a:ext cx="9220200" cy="1325563"/>
          </a:xfrm>
          <a:prstGeom prst="rect">
            <a:avLst/>
          </a:prstGeom>
        </p:spPr>
        <p:txBody>
          <a:bodyPr anchor="ctr"/>
          <a:lstStyle>
            <a:lvl1pPr>
              <a:defRPr sz="7800" b="0" i="0" spc="0">
                <a:solidFill>
                  <a:srgbClr val="FF6600"/>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12" name="Text Placeholder 5">
            <a:extLst>
              <a:ext uri="{FF2B5EF4-FFF2-40B4-BE49-F238E27FC236}">
                <a16:creationId xmlns:a16="http://schemas.microsoft.com/office/drawing/2014/main" id="{AD0D9561-E154-7543-8D06-7AF9B72F9B8B}"/>
              </a:ext>
            </a:extLst>
          </p:cNvPr>
          <p:cNvSpPr>
            <a:spLocks noGrp="1"/>
          </p:cNvSpPr>
          <p:nvPr>
            <p:ph type="body" sz="quarter" idx="11" hasCustomPrompt="1"/>
          </p:nvPr>
        </p:nvSpPr>
        <p:spPr bwMode="gray">
          <a:xfrm>
            <a:off x="2518979" y="3796320"/>
            <a:ext cx="5923490" cy="40798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500" kern="1200" spc="400" baseline="0">
                <a:solidFill>
                  <a:srgbClr val="A5A5A5"/>
                </a:solidFill>
                <a:latin typeface="Roboto Medium" pitchFamily="2" charset="0"/>
                <a:ea typeface="Roboto Medium" pitchFamily="2" charset="0"/>
                <a:cs typeface="Roboto 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SUBTITLE</a:t>
            </a:r>
          </a:p>
        </p:txBody>
      </p:sp>
      <p:pic>
        <p:nvPicPr>
          <p:cNvPr id="14" name="Picture 3" descr="C:\Users\Admin\Downloads\1-05.png"/>
          <p:cNvPicPr>
            <a:picLocks noChangeAspect="1" noChangeArrowheads="1"/>
          </p:cNvPicPr>
          <p:nvPr userDrawn="1"/>
        </p:nvPicPr>
        <p:blipFill>
          <a:blip r:embed="rId3"/>
          <a:srcRect r="73063"/>
          <a:stretch>
            <a:fillRect/>
          </a:stretch>
        </p:blipFill>
        <p:spPr bwMode="auto">
          <a:xfrm>
            <a:off x="-54605" y="-381001"/>
            <a:ext cx="955557" cy="1711183"/>
          </a:xfrm>
          <a:prstGeom prst="rect">
            <a:avLst/>
          </a:prstGeom>
          <a:noFill/>
        </p:spPr>
      </p:pic>
    </p:spTree>
    <p:extLst>
      <p:ext uri="{BB962C8B-B14F-4D97-AF65-F5344CB8AC3E}">
        <p14:creationId xmlns:p14="http://schemas.microsoft.com/office/powerpoint/2010/main" val="2731359464"/>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Divider White">
    <p:bg bwMode="gray">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8C57D2F1-AB6B-D646-B596-57C131E95FB4}"/>
              </a:ext>
            </a:extLst>
          </p:cNvPr>
          <p:cNvSpPr>
            <a:spLocks noGrp="1"/>
          </p:cNvSpPr>
          <p:nvPr>
            <p:ph type="title" hasCustomPrompt="1"/>
          </p:nvPr>
        </p:nvSpPr>
        <p:spPr bwMode="gray">
          <a:xfrm>
            <a:off x="2514600" y="2363699"/>
            <a:ext cx="7772400" cy="1325563"/>
          </a:xfrm>
          <a:prstGeom prst="rect">
            <a:avLst/>
          </a:prstGeom>
        </p:spPr>
        <p:txBody>
          <a:bodyPr anchor="ctr"/>
          <a:lstStyle>
            <a:lvl1pPr>
              <a:defRPr sz="7800" b="0" i="0" spc="0">
                <a:solidFill>
                  <a:srgbClr val="FF6600"/>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11" name="Picture Placeholder 2">
            <a:extLst>
              <a:ext uri="{FF2B5EF4-FFF2-40B4-BE49-F238E27FC236}">
                <a16:creationId xmlns:a16="http://schemas.microsoft.com/office/drawing/2014/main" id="{DDAC6C2B-8407-D64F-820D-E7CF746EE15D}"/>
              </a:ext>
            </a:extLst>
          </p:cNvPr>
          <p:cNvSpPr>
            <a:spLocks noGrp="1"/>
          </p:cNvSpPr>
          <p:nvPr>
            <p:ph type="pic" sz="quarter" idx="15"/>
          </p:nvPr>
        </p:nvSpPr>
        <p:spPr>
          <a:xfrm>
            <a:off x="0" y="0"/>
            <a:ext cx="12192000" cy="6858000"/>
          </a:xfrm>
          <a:prstGeom prst="rect">
            <a:avLst/>
          </a:prstGeom>
        </p:spPr>
        <p:txBody>
          <a:bodyPr/>
          <a:lstStyle>
            <a:lvl1pPr>
              <a:defRPr>
                <a:latin typeface="Nobel-Book" panose="02000503040000020004" pitchFamily="2" charset="0"/>
              </a:defRPr>
            </a:lvl1pPr>
          </a:lstStyle>
          <a:p>
            <a:endParaRPr lang="en-US" dirty="0"/>
          </a:p>
        </p:txBody>
      </p:sp>
      <p:pic>
        <p:nvPicPr>
          <p:cNvPr id="8" name="Picture 7">
            <a:extLst>
              <a:ext uri="{FF2B5EF4-FFF2-40B4-BE49-F238E27FC236}">
                <a16:creationId xmlns:a16="http://schemas.microsoft.com/office/drawing/2014/main" id="{FF1A0E79-2BC7-C74E-A6C5-1646C3E49F5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15352" y="6384910"/>
            <a:ext cx="812480" cy="142503"/>
          </a:xfrm>
          <a:prstGeom prst="rect">
            <a:avLst/>
          </a:prstGeom>
        </p:spPr>
      </p:pic>
      <p:sp>
        <p:nvSpPr>
          <p:cNvPr id="14" name="Text Placeholder 5">
            <a:extLst>
              <a:ext uri="{FF2B5EF4-FFF2-40B4-BE49-F238E27FC236}">
                <a16:creationId xmlns:a16="http://schemas.microsoft.com/office/drawing/2014/main" id="{AD0D9561-E154-7543-8D06-7AF9B72F9B8B}"/>
              </a:ext>
            </a:extLst>
          </p:cNvPr>
          <p:cNvSpPr>
            <a:spLocks noGrp="1"/>
          </p:cNvSpPr>
          <p:nvPr>
            <p:ph type="body" sz="quarter" idx="11" hasCustomPrompt="1"/>
          </p:nvPr>
        </p:nvSpPr>
        <p:spPr bwMode="gray">
          <a:xfrm>
            <a:off x="2518979" y="3796320"/>
            <a:ext cx="5923490" cy="40798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500" kern="1200" spc="400" baseline="0">
                <a:solidFill>
                  <a:srgbClr val="A5A5A5"/>
                </a:solidFill>
                <a:latin typeface="Roboto Medium" pitchFamily="2" charset="0"/>
                <a:ea typeface="Roboto Medium" pitchFamily="2" charset="0"/>
                <a:cs typeface="Roboto 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SUBTITLE</a:t>
            </a:r>
          </a:p>
        </p:txBody>
      </p:sp>
      <p:pic>
        <p:nvPicPr>
          <p:cNvPr id="15" name="Picture 2" descr="C:\Users\Admin\Downloads\REVA LOGO2.png"/>
          <p:cNvPicPr>
            <a:picLocks noChangeAspect="1" noChangeArrowheads="1"/>
          </p:cNvPicPr>
          <p:nvPr userDrawn="1"/>
        </p:nvPicPr>
        <p:blipFill>
          <a:blip r:embed="rId3" cstate="print"/>
          <a:srcRect r="76596" b="15988"/>
          <a:stretch>
            <a:fillRect/>
          </a:stretch>
        </p:blipFill>
        <p:spPr bwMode="auto">
          <a:xfrm>
            <a:off x="152400" y="152400"/>
            <a:ext cx="685800" cy="685800"/>
          </a:xfrm>
          <a:prstGeom prst="rect">
            <a:avLst/>
          </a:prstGeom>
          <a:noFill/>
        </p:spPr>
      </p:pic>
    </p:spTree>
    <p:extLst>
      <p:ext uri="{BB962C8B-B14F-4D97-AF65-F5344CB8AC3E}">
        <p14:creationId xmlns:p14="http://schemas.microsoft.com/office/powerpoint/2010/main" val="1173274083"/>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dia / Video Slide Black">
    <p:bg bwMode="gray">
      <p:bgPr>
        <a:solidFill>
          <a:schemeClr val="bg1"/>
        </a:solidFill>
        <a:effectLst/>
      </p:bgPr>
    </p:bg>
    <p:spTree>
      <p:nvGrpSpPr>
        <p:cNvPr id="1" name=""/>
        <p:cNvGrpSpPr/>
        <p:nvPr/>
      </p:nvGrpSpPr>
      <p:grpSpPr>
        <a:xfrm>
          <a:off x="0" y="0"/>
          <a:ext cx="0" cy="0"/>
          <a:chOff x="0" y="0"/>
          <a:chExt cx="0" cy="0"/>
        </a:xfrm>
      </p:grpSpPr>
      <p:pic>
        <p:nvPicPr>
          <p:cNvPr id="6146" name="Picture 2" descr="C:\Users\Admin\Downloads\ilovepdf_pages-to-jpg (3)\RU_PPT Template-White Blank (1)_page-0004.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11"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609600" y="395786"/>
            <a:ext cx="5258776" cy="838202"/>
          </a:xfrm>
          <a:prstGeom prst="rect">
            <a:avLst/>
          </a:prstGeom>
        </p:spPr>
        <p:txBody>
          <a:bodyPr anchor="ctr" anchorCtr="0">
            <a:noAutofit/>
          </a:bodyPr>
          <a:lstStyle>
            <a:lvl1pPr>
              <a:defRPr sz="2800" cap="all" spc="0" baseline="0">
                <a:solidFill>
                  <a:srgbClr val="A5A5A5"/>
                </a:solidFill>
                <a:latin typeface="Roboto Medium" pitchFamily="2" charset="0"/>
                <a:ea typeface="Roboto Medium" pitchFamily="2" charset="0"/>
                <a:cs typeface="Roboto Medium" pitchFamily="2" charset="0"/>
              </a:defRPr>
            </a:lvl1pPr>
          </a:lstStyle>
          <a:p>
            <a:r>
              <a:rPr lang="en-US" dirty="0"/>
              <a:t>Media/Video Page</a:t>
            </a:r>
          </a:p>
        </p:txBody>
      </p:sp>
      <p:sp>
        <p:nvSpPr>
          <p:cNvPr id="4" name="Media Placeholder 3">
            <a:extLst>
              <a:ext uri="{FF2B5EF4-FFF2-40B4-BE49-F238E27FC236}">
                <a16:creationId xmlns:a16="http://schemas.microsoft.com/office/drawing/2014/main" id="{9B10B4EE-A653-1D4B-98CF-698451C180B3}"/>
              </a:ext>
            </a:extLst>
          </p:cNvPr>
          <p:cNvSpPr>
            <a:spLocks noGrp="1"/>
          </p:cNvSpPr>
          <p:nvPr>
            <p:ph type="media" sz="quarter" idx="20" hasCustomPrompt="1"/>
          </p:nvPr>
        </p:nvSpPr>
        <p:spPr>
          <a:xfrm>
            <a:off x="623888" y="1412875"/>
            <a:ext cx="11088687" cy="4454525"/>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solidFill>
                  <a:srgbClr val="A5A5A5"/>
                </a:solidFill>
                <a:latin typeface="Roboto Medium" pitchFamily="2" charset="0"/>
                <a:ea typeface="Roboto Medium" pitchFamily="2" charset="0"/>
                <a:cs typeface="Roboto Medium" pitchFamily="2"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Click Icon to add video</a:t>
            </a:r>
          </a:p>
          <a:p>
            <a:endParaRPr lang="en-US" dirty="0"/>
          </a:p>
        </p:txBody>
      </p:sp>
      <p:sp>
        <p:nvSpPr>
          <p:cNvPr id="8"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22340624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edia / Video Slide White">
    <p:bg bwMode="gray">
      <p:bgPr>
        <a:solidFill>
          <a:schemeClr val="bg1"/>
        </a:solidFill>
        <a:effectLst/>
      </p:bgPr>
    </p:bg>
    <p:spTree>
      <p:nvGrpSpPr>
        <p:cNvPr id="1" name=""/>
        <p:cNvGrpSpPr/>
        <p:nvPr/>
      </p:nvGrpSpPr>
      <p:grpSpPr>
        <a:xfrm>
          <a:off x="0" y="0"/>
          <a:ext cx="0" cy="0"/>
          <a:chOff x="0" y="0"/>
          <a:chExt cx="0" cy="0"/>
        </a:xfrm>
      </p:grpSpPr>
      <p:pic>
        <p:nvPicPr>
          <p:cNvPr id="7170" name="Picture 2" descr="C:\Users\Admin\Downloads\ilovepdf_pages-to-jpg (4)\RU_PPT Template-Grey Blank (1)_page-0004.jpg"/>
          <p:cNvPicPr>
            <a:picLocks noChangeAspect="1" noChangeArrowheads="1"/>
          </p:cNvPicPr>
          <p:nvPr userDrawn="1"/>
        </p:nvPicPr>
        <p:blipFill>
          <a:blip r:embed="rId2"/>
          <a:srcRect/>
          <a:stretch>
            <a:fillRect/>
          </a:stretch>
        </p:blipFill>
        <p:spPr bwMode="auto">
          <a:xfrm>
            <a:off x="-1" y="-1"/>
            <a:ext cx="12193193" cy="6858001"/>
          </a:xfrm>
          <a:prstGeom prst="rect">
            <a:avLst/>
          </a:prstGeom>
          <a:noFill/>
        </p:spPr>
      </p:pic>
      <p:sp>
        <p:nvSpPr>
          <p:cNvPr id="9"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609600" y="395786"/>
            <a:ext cx="5258776"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Media/Video Page</a:t>
            </a:r>
          </a:p>
        </p:txBody>
      </p:sp>
      <p:sp>
        <p:nvSpPr>
          <p:cNvPr id="13" name="Media Placeholder 3">
            <a:extLst>
              <a:ext uri="{FF2B5EF4-FFF2-40B4-BE49-F238E27FC236}">
                <a16:creationId xmlns:a16="http://schemas.microsoft.com/office/drawing/2014/main" id="{9B10B4EE-A653-1D4B-98CF-698451C180B3}"/>
              </a:ext>
            </a:extLst>
          </p:cNvPr>
          <p:cNvSpPr>
            <a:spLocks noGrp="1"/>
          </p:cNvSpPr>
          <p:nvPr>
            <p:ph type="media" sz="quarter" idx="20" hasCustomPrompt="1"/>
          </p:nvPr>
        </p:nvSpPr>
        <p:spPr>
          <a:xfrm>
            <a:off x="623888" y="1412875"/>
            <a:ext cx="11088687" cy="4454525"/>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solidFill>
                  <a:schemeClr val="bg1"/>
                </a:solidFill>
                <a:latin typeface="Roboto Medium" pitchFamily="2" charset="0"/>
                <a:ea typeface="Roboto Medium" pitchFamily="2" charset="0"/>
                <a:cs typeface="Roboto Medium" pitchFamily="2"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Click Icon to add video</a:t>
            </a:r>
          </a:p>
          <a:p>
            <a:endParaRPr lang="en-US" dirty="0"/>
          </a:p>
        </p:txBody>
      </p:sp>
      <p:sp>
        <p:nvSpPr>
          <p:cNvPr id="15"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2347756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White">
    <p:spTree>
      <p:nvGrpSpPr>
        <p:cNvPr id="1" name=""/>
        <p:cNvGrpSpPr/>
        <p:nvPr/>
      </p:nvGrpSpPr>
      <p:grpSpPr>
        <a:xfrm>
          <a:off x="0" y="0"/>
          <a:ext cx="0" cy="0"/>
          <a:chOff x="0" y="0"/>
          <a:chExt cx="0" cy="0"/>
        </a:xfrm>
      </p:grpSpPr>
      <p:pic>
        <p:nvPicPr>
          <p:cNvPr id="10" name="Picture 2" descr="C:\Users\Admin\Downloads\ilovepdf_pages-to-jpg (1)\RU_PPT Template-White Blank_page-0001.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11" name="Rectangle 10"/>
          <p:cNvSpPr/>
          <p:nvPr userDrawn="1"/>
        </p:nvSpPr>
        <p:spPr>
          <a:xfrm>
            <a:off x="685800" y="5880100"/>
            <a:ext cx="3422650" cy="977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8769350" y="5486400"/>
            <a:ext cx="3422650" cy="977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5AFE99A1-F019-42EF-A6DD-FBA9CE0E5FB1}"/>
              </a:ext>
            </a:extLst>
          </p:cNvPr>
          <p:cNvGrpSpPr/>
          <p:nvPr userDrawn="1"/>
        </p:nvGrpSpPr>
        <p:grpSpPr>
          <a:xfrm>
            <a:off x="9220200" y="5410200"/>
            <a:ext cx="2601503" cy="1082742"/>
            <a:chOff x="10616154" y="97913"/>
            <a:chExt cx="3619726" cy="1349912"/>
          </a:xfrm>
        </p:grpSpPr>
        <p:pic>
          <p:nvPicPr>
            <p:cNvPr id="14"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7"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Title 1">
            <a:extLst>
              <a:ext uri="{FF2B5EF4-FFF2-40B4-BE49-F238E27FC236}">
                <a16:creationId xmlns:a16="http://schemas.microsoft.com/office/drawing/2014/main" id="{3567D619-CB47-F041-985A-230E32AF28B6}"/>
              </a:ext>
            </a:extLst>
          </p:cNvPr>
          <p:cNvSpPr>
            <a:spLocks noGrp="1"/>
          </p:cNvSpPr>
          <p:nvPr>
            <p:ph type="title" hasCustomPrompt="1"/>
          </p:nvPr>
        </p:nvSpPr>
        <p:spPr bwMode="gray">
          <a:xfrm>
            <a:off x="1058553" y="3124200"/>
            <a:ext cx="8421823" cy="1750095"/>
          </a:xfrm>
          <a:prstGeom prst="rect">
            <a:avLst/>
          </a:prstGeom>
        </p:spPr>
        <p:txBody>
          <a:bodyPr anchor="ctr"/>
          <a:lstStyle>
            <a:lvl1pPr>
              <a:defRPr sz="4000" spc="0" baseline="0">
                <a:solidFill>
                  <a:srgbClr val="FF6600"/>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20" name="Text Placeholder 2">
            <a:extLst>
              <a:ext uri="{FF2B5EF4-FFF2-40B4-BE49-F238E27FC236}">
                <a16:creationId xmlns:a16="http://schemas.microsoft.com/office/drawing/2014/main" id="{DD82E332-C6ED-164F-A8EB-880825F13C99}"/>
              </a:ext>
            </a:extLst>
          </p:cNvPr>
          <p:cNvSpPr>
            <a:spLocks noGrp="1"/>
          </p:cNvSpPr>
          <p:nvPr>
            <p:ph type="body" sz="quarter" idx="10" hasCustomPrompt="1"/>
          </p:nvPr>
        </p:nvSpPr>
        <p:spPr bwMode="gray">
          <a:xfrm>
            <a:off x="1046572" y="5129788"/>
            <a:ext cx="6755716" cy="407987"/>
          </a:xfrm>
          <a:prstGeom prst="rect">
            <a:avLst/>
          </a:prstGeom>
        </p:spPr>
        <p:txBody>
          <a:bodyPr anchor="ctr"/>
          <a:lstStyle>
            <a:lvl1pPr marL="0" marR="0" indent="0" algn="l" defTabSz="914400" rtl="0" eaLnBrk="1" fontAlgn="auto" latinLnBrk="0" hangingPunct="1">
              <a:lnSpc>
                <a:spcPct val="100000"/>
              </a:lnSpc>
              <a:spcBef>
                <a:spcPts val="0"/>
              </a:spcBef>
              <a:spcAft>
                <a:spcPts val="0"/>
              </a:spcAft>
              <a:buClrTx/>
              <a:buSzTx/>
              <a:buFontTx/>
              <a:buNone/>
              <a:tabLst/>
              <a:defRPr lang="en-NZ" sz="2500" kern="1200" spc="400" baseline="0" dirty="0">
                <a:solidFill>
                  <a:srgbClr val="FF6600"/>
                </a:solidFill>
                <a:latin typeface="Roboto Medium" pitchFamily="2" charset="0"/>
                <a:ea typeface="Roboto Medium" pitchFamily="2" charset="0"/>
                <a:cs typeface="Roboto Medium" pitchFamily="2" charset="0"/>
              </a:defRPr>
            </a:lvl1pPr>
          </a:lstStyle>
          <a:p>
            <a:r>
              <a:rPr lang="en-NZ" dirty="0"/>
              <a:t>Department Name and Division</a:t>
            </a:r>
          </a:p>
        </p:txBody>
      </p:sp>
    </p:spTree>
    <p:extLst>
      <p:ext uri="{BB962C8B-B14F-4D97-AF65-F5344CB8AC3E}">
        <p14:creationId xmlns:p14="http://schemas.microsoft.com/office/powerpoint/2010/main" val="15187634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Media / Video Slide Black">
    <p:bg bwMode="gray">
      <p:bgPr>
        <a:solidFill>
          <a:schemeClr val="bg1"/>
        </a:solidFill>
        <a:effectLst/>
      </p:bgPr>
    </p:bg>
    <p:spTree>
      <p:nvGrpSpPr>
        <p:cNvPr id="1" name=""/>
        <p:cNvGrpSpPr/>
        <p:nvPr/>
      </p:nvGrpSpPr>
      <p:grpSpPr>
        <a:xfrm>
          <a:off x="0" y="0"/>
          <a:ext cx="0" cy="0"/>
          <a:chOff x="0" y="0"/>
          <a:chExt cx="0" cy="0"/>
        </a:xfrm>
      </p:grpSpPr>
      <p:pic>
        <p:nvPicPr>
          <p:cNvPr id="6146" name="Picture 2" descr="C:\Users\Admin\Downloads\ilovepdf_pages-to-jpg (3)\RU_PPT Template-White Blank (1)_page-0004.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11"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609600" y="395786"/>
            <a:ext cx="5258776" cy="838202"/>
          </a:xfrm>
          <a:prstGeom prst="rect">
            <a:avLst/>
          </a:prstGeom>
        </p:spPr>
        <p:txBody>
          <a:bodyPr anchor="ctr" anchorCtr="0">
            <a:noAutofit/>
          </a:bodyPr>
          <a:lstStyle>
            <a:lvl1pPr>
              <a:defRPr sz="2800" cap="all" spc="0" baseline="0">
                <a:solidFill>
                  <a:srgbClr val="A5A5A5"/>
                </a:solidFill>
                <a:latin typeface="Roboto Medium" pitchFamily="2" charset="0"/>
                <a:ea typeface="Roboto Medium" pitchFamily="2" charset="0"/>
                <a:cs typeface="Roboto Medium" pitchFamily="2" charset="0"/>
              </a:defRPr>
            </a:lvl1pPr>
          </a:lstStyle>
          <a:p>
            <a:r>
              <a:rPr lang="en-US" dirty="0"/>
              <a:t>Media/Video Page</a:t>
            </a:r>
          </a:p>
        </p:txBody>
      </p:sp>
      <p:sp>
        <p:nvSpPr>
          <p:cNvPr id="8"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
        <p:nvSpPr>
          <p:cNvPr id="13" name="Picture Placeholder 12"/>
          <p:cNvSpPr>
            <a:spLocks noGrp="1"/>
          </p:cNvSpPr>
          <p:nvPr>
            <p:ph type="pic" sz="quarter" idx="15" hasCustomPrompt="1"/>
          </p:nvPr>
        </p:nvSpPr>
        <p:spPr>
          <a:xfrm>
            <a:off x="609600" y="1447800"/>
            <a:ext cx="5257800" cy="4038600"/>
          </a:xfrm>
          <a:prstGeom prst="rect">
            <a:avLst/>
          </a:prstGeom>
        </p:spPr>
        <p:txBody>
          <a:bodyPr/>
          <a:lstStyle>
            <a:lvl1pPr>
              <a:defRPr baseline="0">
                <a:solidFill>
                  <a:schemeClr val="tx1"/>
                </a:solidFill>
                <a:latin typeface="Roboto Medium" pitchFamily="2" charset="0"/>
                <a:ea typeface="Roboto Medium" pitchFamily="2" charset="0"/>
              </a:defRPr>
            </a:lvl1pPr>
          </a:lstStyle>
          <a:p>
            <a:r>
              <a:rPr lang="en-US" dirty="0"/>
              <a:t>Click icon to add image</a:t>
            </a:r>
          </a:p>
        </p:txBody>
      </p:sp>
      <p:sp>
        <p:nvSpPr>
          <p:cNvPr id="14" name="Picture Placeholder 12"/>
          <p:cNvSpPr>
            <a:spLocks noGrp="1"/>
          </p:cNvSpPr>
          <p:nvPr>
            <p:ph type="pic" sz="quarter" idx="16" hasCustomPrompt="1"/>
          </p:nvPr>
        </p:nvSpPr>
        <p:spPr>
          <a:xfrm>
            <a:off x="6019800" y="1447800"/>
            <a:ext cx="5257800" cy="4038600"/>
          </a:xfrm>
          <a:prstGeom prst="rect">
            <a:avLst/>
          </a:prstGeom>
        </p:spPr>
        <p:txBody>
          <a:bodyPr/>
          <a:lstStyle>
            <a:lvl1pPr>
              <a:defRPr>
                <a:solidFill>
                  <a:schemeClr val="tx1"/>
                </a:solidFill>
                <a:latin typeface="Roboto Medium" pitchFamily="2" charset="0"/>
                <a:ea typeface="Roboto Medium" pitchFamily="2" charset="0"/>
              </a:defRPr>
            </a:lvl1pPr>
          </a:lstStyle>
          <a:p>
            <a:r>
              <a:rPr lang="en-US" dirty="0"/>
              <a:t>Click icon to add image</a:t>
            </a:r>
          </a:p>
        </p:txBody>
      </p:sp>
    </p:spTree>
    <p:extLst>
      <p:ext uri="{BB962C8B-B14F-4D97-AF65-F5344CB8AC3E}">
        <p14:creationId xmlns:p14="http://schemas.microsoft.com/office/powerpoint/2010/main" val="22340624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Media / Video Slide White">
    <p:bg bwMode="gray">
      <p:bgPr>
        <a:solidFill>
          <a:schemeClr val="bg1"/>
        </a:solidFill>
        <a:effectLst/>
      </p:bgPr>
    </p:bg>
    <p:spTree>
      <p:nvGrpSpPr>
        <p:cNvPr id="1" name=""/>
        <p:cNvGrpSpPr/>
        <p:nvPr/>
      </p:nvGrpSpPr>
      <p:grpSpPr>
        <a:xfrm>
          <a:off x="0" y="0"/>
          <a:ext cx="0" cy="0"/>
          <a:chOff x="0" y="0"/>
          <a:chExt cx="0" cy="0"/>
        </a:xfrm>
      </p:grpSpPr>
      <p:pic>
        <p:nvPicPr>
          <p:cNvPr id="7170" name="Picture 2" descr="C:\Users\Admin\Downloads\ilovepdf_pages-to-jpg (4)\RU_PPT Template-Grey Blank (1)_page-0004.jpg"/>
          <p:cNvPicPr>
            <a:picLocks noChangeAspect="1" noChangeArrowheads="1"/>
          </p:cNvPicPr>
          <p:nvPr userDrawn="1"/>
        </p:nvPicPr>
        <p:blipFill>
          <a:blip r:embed="rId2"/>
          <a:srcRect/>
          <a:stretch>
            <a:fillRect/>
          </a:stretch>
        </p:blipFill>
        <p:spPr bwMode="auto">
          <a:xfrm>
            <a:off x="-1" y="-1"/>
            <a:ext cx="12193193" cy="6858001"/>
          </a:xfrm>
          <a:prstGeom prst="rect">
            <a:avLst/>
          </a:prstGeom>
          <a:noFill/>
        </p:spPr>
      </p:pic>
      <p:sp>
        <p:nvSpPr>
          <p:cNvPr id="9"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609600" y="395786"/>
            <a:ext cx="5258776"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Media/Video Page</a:t>
            </a:r>
          </a:p>
        </p:txBody>
      </p:sp>
      <p:sp>
        <p:nvSpPr>
          <p:cNvPr id="15"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
        <p:nvSpPr>
          <p:cNvPr id="6" name="Picture Placeholder 12"/>
          <p:cNvSpPr>
            <a:spLocks noGrp="1"/>
          </p:cNvSpPr>
          <p:nvPr>
            <p:ph type="pic" sz="quarter" idx="15" hasCustomPrompt="1"/>
          </p:nvPr>
        </p:nvSpPr>
        <p:spPr>
          <a:xfrm>
            <a:off x="609600" y="1447800"/>
            <a:ext cx="5257800" cy="4038600"/>
          </a:xfrm>
          <a:prstGeom prst="rect">
            <a:avLst/>
          </a:prstGeom>
        </p:spPr>
        <p:txBody>
          <a:bodyPr/>
          <a:lstStyle>
            <a:lvl1pPr>
              <a:defRPr>
                <a:solidFill>
                  <a:schemeClr val="bg1"/>
                </a:solidFill>
                <a:latin typeface="Roboto Medium" pitchFamily="2" charset="0"/>
                <a:ea typeface="Roboto Medium" pitchFamily="2" charset="0"/>
              </a:defRPr>
            </a:lvl1pPr>
          </a:lstStyle>
          <a:p>
            <a:r>
              <a:rPr lang="en-US" dirty="0"/>
              <a:t>Click icon to add image</a:t>
            </a:r>
          </a:p>
        </p:txBody>
      </p:sp>
      <p:sp>
        <p:nvSpPr>
          <p:cNvPr id="7" name="Picture Placeholder 12"/>
          <p:cNvSpPr>
            <a:spLocks noGrp="1"/>
          </p:cNvSpPr>
          <p:nvPr>
            <p:ph type="pic" sz="quarter" idx="16" hasCustomPrompt="1"/>
          </p:nvPr>
        </p:nvSpPr>
        <p:spPr>
          <a:xfrm>
            <a:off x="6019800" y="1447800"/>
            <a:ext cx="5257800" cy="4038600"/>
          </a:xfrm>
          <a:prstGeom prst="rect">
            <a:avLst/>
          </a:prstGeom>
        </p:spPr>
        <p:txBody>
          <a:bodyPr/>
          <a:lstStyle>
            <a:lvl1pPr>
              <a:defRPr>
                <a:solidFill>
                  <a:schemeClr val="bg1"/>
                </a:solidFill>
                <a:latin typeface="Roboto Medium" pitchFamily="2" charset="0"/>
                <a:ea typeface="Roboto Medium" pitchFamily="2" charset="0"/>
              </a:defRPr>
            </a:lvl1pPr>
          </a:lstStyle>
          <a:p>
            <a:r>
              <a:rPr lang="en-US" dirty="0"/>
              <a:t>Click icon to add image</a:t>
            </a:r>
          </a:p>
        </p:txBody>
      </p:sp>
    </p:spTree>
    <p:extLst>
      <p:ext uri="{BB962C8B-B14F-4D97-AF65-F5344CB8AC3E}">
        <p14:creationId xmlns:p14="http://schemas.microsoft.com/office/powerpoint/2010/main" val="23477560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py Slide Black">
    <p:bg bwMode="gray">
      <p:bgPr>
        <a:solidFill>
          <a:schemeClr val="bg1"/>
        </a:solidFill>
        <a:effectLst/>
      </p:bgPr>
    </p:bg>
    <p:spTree>
      <p:nvGrpSpPr>
        <p:cNvPr id="1" name=""/>
        <p:cNvGrpSpPr/>
        <p:nvPr/>
      </p:nvGrpSpPr>
      <p:grpSpPr>
        <a:xfrm>
          <a:off x="0" y="0"/>
          <a:ext cx="0" cy="0"/>
          <a:chOff x="0" y="0"/>
          <a:chExt cx="0" cy="0"/>
        </a:xfrm>
      </p:grpSpPr>
      <p:pic>
        <p:nvPicPr>
          <p:cNvPr id="11" name="Picture 2" descr="C:\Users\Admin\Downloads\ilovepdf_pages-to-jpg (4)\RU_PPT Template-Grey Blank (1)_page-0003.jpg"/>
          <p:cNvPicPr>
            <a:picLocks noChangeAspect="1" noChangeArrowheads="1"/>
          </p:cNvPicPr>
          <p:nvPr userDrawn="1"/>
        </p:nvPicPr>
        <p:blipFill>
          <a:blip r:embed="rId2"/>
          <a:srcRect/>
          <a:stretch>
            <a:fillRect/>
          </a:stretch>
        </p:blipFill>
        <p:spPr bwMode="auto">
          <a:xfrm>
            <a:off x="0" y="0"/>
            <a:ext cx="12193190" cy="6858000"/>
          </a:xfrm>
          <a:prstGeom prst="rect">
            <a:avLst/>
          </a:prstGeom>
          <a:noFill/>
        </p:spPr>
      </p:pic>
      <p:sp>
        <p:nvSpPr>
          <p:cNvPr id="12" name="Title 1"/>
          <p:cNvSpPr>
            <a:spLocks noGrp="1"/>
          </p:cNvSpPr>
          <p:nvPr>
            <p:ph type="title" hasCustomPrompt="1"/>
          </p:nvPr>
        </p:nvSpPr>
        <p:spPr bwMode="gray">
          <a:xfrm>
            <a:off x="595469" y="374154"/>
            <a:ext cx="6211927" cy="440926"/>
          </a:xfrm>
          <a:prstGeom prst="rect">
            <a:avLst/>
          </a:prstGeom>
        </p:spPr>
        <p:txBody>
          <a:bodyPr anchor="t" anchorCtr="0">
            <a:noAutofit/>
          </a:bodyPr>
          <a:lstStyle>
            <a:lvl1pPr>
              <a:defRPr sz="2800" b="0" cap="all" spc="0" baseline="0">
                <a:solidFill>
                  <a:schemeClr val="bg1"/>
                </a:solidFill>
                <a:latin typeface="Roboto Medium" pitchFamily="2" charset="0"/>
                <a:ea typeface="Roboto Medium" pitchFamily="2" charset="0"/>
                <a:cs typeface="Roboto Medium" pitchFamily="2" charset="0"/>
              </a:defRPr>
            </a:lvl1pPr>
          </a:lstStyle>
          <a:p>
            <a:r>
              <a:rPr lang="en-US" dirty="0"/>
              <a:t>Heading Copy Here </a:t>
            </a:r>
          </a:p>
        </p:txBody>
      </p:sp>
      <p:sp>
        <p:nvSpPr>
          <p:cNvPr id="14" name="Text Placeholder 3">
            <a:extLst>
              <a:ext uri="{FF2B5EF4-FFF2-40B4-BE49-F238E27FC236}">
                <a16:creationId xmlns:a16="http://schemas.microsoft.com/office/drawing/2014/main" id="{6FB73F14-68E6-0D40-8C86-4D7BCC64F88D}"/>
              </a:ext>
            </a:extLst>
          </p:cNvPr>
          <p:cNvSpPr>
            <a:spLocks noGrp="1"/>
          </p:cNvSpPr>
          <p:nvPr>
            <p:ph type="body" sz="quarter" idx="18" hasCustomPrompt="1"/>
          </p:nvPr>
        </p:nvSpPr>
        <p:spPr>
          <a:xfrm>
            <a:off x="623888" y="836613"/>
            <a:ext cx="6192837" cy="432147"/>
          </a:xfrm>
          <a:prstGeom prst="rect">
            <a:avLst/>
          </a:prstGeom>
        </p:spPr>
        <p:txBody>
          <a:bodyPr/>
          <a:lstStyle>
            <a:lvl1pPr marL="0" indent="0">
              <a:buNone/>
              <a:defRPr sz="2600" b="0" i="0">
                <a:solidFill>
                  <a:schemeClr val="bg1"/>
                </a:solidFill>
                <a:latin typeface="Roboto Medium" pitchFamily="2" charset="0"/>
                <a:ea typeface="Roboto Medium" pitchFamily="2" charset="0"/>
                <a:cs typeface="Roboto Medium" pitchFamily="2" charset="0"/>
              </a:defRPr>
            </a:lvl1pPr>
          </a:lstStyle>
          <a:p>
            <a:pPr lvl="0"/>
            <a:r>
              <a:rPr lang="en-US" dirty="0"/>
              <a:t>SUBTITLE HERE</a:t>
            </a:r>
          </a:p>
        </p:txBody>
      </p:sp>
      <p:sp>
        <p:nvSpPr>
          <p:cNvPr id="15" name="Text Placeholder 2">
            <a:extLst>
              <a:ext uri="{FF2B5EF4-FFF2-40B4-BE49-F238E27FC236}">
                <a16:creationId xmlns:a16="http://schemas.microsoft.com/office/drawing/2014/main" id="{17A2154B-A454-8249-909D-10FDDFC09675}"/>
              </a:ext>
            </a:extLst>
          </p:cNvPr>
          <p:cNvSpPr>
            <a:spLocks noGrp="1"/>
          </p:cNvSpPr>
          <p:nvPr>
            <p:ph type="body" sz="quarter" idx="17" hasCustomPrompt="1"/>
          </p:nvPr>
        </p:nvSpPr>
        <p:spPr>
          <a:xfrm>
            <a:off x="623391" y="1370483"/>
            <a:ext cx="7615365" cy="4722813"/>
          </a:xfrm>
          <a:prstGeom prst="rect">
            <a:avLst/>
          </a:prstGeom>
        </p:spPr>
        <p:txBody>
          <a:bodyPr/>
          <a:lstStyle>
            <a:lvl1pPr>
              <a:defRPr lang="en-US" altLang="ja-JP" sz="2400" dirty="0">
                <a:solidFill>
                  <a:schemeClr val="bg1"/>
                </a:solidFill>
                <a:latin typeface="Roboto Medium" pitchFamily="2" charset="0"/>
                <a:ea typeface="Roboto Medium" pitchFamily="2" charset="0"/>
                <a:cs typeface="Roboto Medium" pitchFamily="2" charset="0"/>
              </a:defRPr>
            </a:lvl1pPr>
            <a:lvl2pPr>
              <a:defRPr lang="en-US" altLang="ja-JP" sz="2200" dirty="0">
                <a:solidFill>
                  <a:schemeClr val="bg1"/>
                </a:solidFill>
                <a:latin typeface="Roboto Medium" pitchFamily="2" charset="0"/>
                <a:ea typeface="Roboto Medium" pitchFamily="2" charset="0"/>
                <a:cs typeface="Roboto Medium" pitchFamily="2" charset="0"/>
              </a:defRPr>
            </a:lvl2pPr>
            <a:lvl3pPr>
              <a:defRPr lang="en-US" altLang="ja-JP" dirty="0">
                <a:solidFill>
                  <a:schemeClr val="bg1"/>
                </a:solidFill>
                <a:latin typeface="Roboto Medium" pitchFamily="2" charset="0"/>
                <a:ea typeface="Roboto Medium" pitchFamily="2" charset="0"/>
                <a:cs typeface="Roboto Medium" pitchFamily="2" charset="0"/>
              </a:defRPr>
            </a:lvl3pPr>
            <a:lvl5pPr>
              <a:defRPr lang="en-US" dirty="0">
                <a:solidFill>
                  <a:schemeClr val="bg1"/>
                </a:solidFill>
                <a:latin typeface="Roboto Medium" pitchFamily="2" charset="0"/>
                <a:ea typeface="Roboto Medium" pitchFamily="2" charset="0"/>
                <a:cs typeface="Roboto Medium" pitchFamily="2" charset="0"/>
              </a:defRPr>
            </a:lvl5pPr>
          </a:lstStyle>
          <a:p>
            <a:pPr lvl="0">
              <a:spcAft>
                <a:spcPts val="0"/>
              </a:spcAft>
            </a:pPr>
            <a:r>
              <a:rPr lang="en-US" altLang="ja-JP" dirty="0"/>
              <a:t>Editable body copy</a:t>
            </a:r>
          </a:p>
          <a:p>
            <a:pPr marL="458788" lvl="1" indent="-215900">
              <a:spcBef>
                <a:spcPts val="1000"/>
              </a:spcBef>
              <a:spcAft>
                <a:spcPts val="0"/>
              </a:spcAft>
              <a:tabLst/>
            </a:pPr>
            <a:r>
              <a:rPr lang="en-US" altLang="ja-JP" dirty="0"/>
              <a:t>Editable body copy</a:t>
            </a:r>
          </a:p>
          <a:p>
            <a:pPr marL="809625" lvl="2" indent="-215900">
              <a:spcBef>
                <a:spcPts val="1000"/>
              </a:spcBef>
              <a:spcAft>
                <a:spcPts val="0"/>
              </a:spcAft>
              <a:tabLst/>
            </a:pPr>
            <a:r>
              <a:rPr lang="en-US" altLang="ja-JP" dirty="0"/>
              <a:t>Editable body copy</a:t>
            </a:r>
          </a:p>
          <a:p>
            <a:pPr marL="1323975" lvl="4" indent="-230188">
              <a:spcBef>
                <a:spcPts val="1000"/>
              </a:spcBef>
              <a:spcAft>
                <a:spcPts val="0"/>
              </a:spcAft>
              <a:tabLst/>
            </a:pPr>
            <a:endParaRPr lang="en-US" dirty="0"/>
          </a:p>
        </p:txBody>
      </p:sp>
      <p:sp>
        <p:nvSpPr>
          <p:cNvPr id="16"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5333358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py Slide White">
    <p:bg bwMode="gray">
      <p:bgPr>
        <a:solidFill>
          <a:schemeClr val="bg1"/>
        </a:solidFill>
        <a:effectLst/>
      </p:bgPr>
    </p:bg>
    <p:spTree>
      <p:nvGrpSpPr>
        <p:cNvPr id="1" name=""/>
        <p:cNvGrpSpPr/>
        <p:nvPr/>
      </p:nvGrpSpPr>
      <p:grpSpPr>
        <a:xfrm>
          <a:off x="0" y="0"/>
          <a:ext cx="0" cy="0"/>
          <a:chOff x="0" y="0"/>
          <a:chExt cx="0" cy="0"/>
        </a:xfrm>
      </p:grpSpPr>
      <p:pic>
        <p:nvPicPr>
          <p:cNvPr id="12" name="Picture 2" descr="C:\Users\Admin\Downloads\ilovepdf_pages-to-jpg (3)\RU_PPT Template-White Blank (1)_page-0003.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8" name="Title 1"/>
          <p:cNvSpPr>
            <a:spLocks noGrp="1"/>
          </p:cNvSpPr>
          <p:nvPr>
            <p:ph type="title" hasCustomPrompt="1"/>
          </p:nvPr>
        </p:nvSpPr>
        <p:spPr bwMode="gray">
          <a:xfrm>
            <a:off x="595469" y="374154"/>
            <a:ext cx="6211927" cy="440926"/>
          </a:xfrm>
          <a:prstGeom prst="rect">
            <a:avLst/>
          </a:prstGeom>
        </p:spPr>
        <p:txBody>
          <a:bodyPr anchor="t" anchorCtr="0">
            <a:noAutofit/>
          </a:bodyPr>
          <a:lstStyle>
            <a:lvl1pPr>
              <a:defRPr sz="2800" b="0" cap="all" spc="0" baseline="0">
                <a:solidFill>
                  <a:srgbClr val="A5A5A5"/>
                </a:solidFill>
                <a:latin typeface="Roboto Medium" pitchFamily="2" charset="0"/>
                <a:ea typeface="Roboto Medium" pitchFamily="2" charset="0"/>
                <a:cs typeface="Roboto Medium" pitchFamily="2" charset="0"/>
              </a:defRPr>
            </a:lvl1pPr>
          </a:lstStyle>
          <a:p>
            <a:r>
              <a:rPr lang="en-US" dirty="0"/>
              <a:t>Heading Copy Here </a:t>
            </a:r>
          </a:p>
        </p:txBody>
      </p:sp>
      <p:sp>
        <p:nvSpPr>
          <p:cNvPr id="4" name="Text Placeholder 3">
            <a:extLst>
              <a:ext uri="{FF2B5EF4-FFF2-40B4-BE49-F238E27FC236}">
                <a16:creationId xmlns:a16="http://schemas.microsoft.com/office/drawing/2014/main" id="{6FB73F14-68E6-0D40-8C86-4D7BCC64F88D}"/>
              </a:ext>
            </a:extLst>
          </p:cNvPr>
          <p:cNvSpPr>
            <a:spLocks noGrp="1"/>
          </p:cNvSpPr>
          <p:nvPr>
            <p:ph type="body" sz="quarter" idx="18" hasCustomPrompt="1"/>
          </p:nvPr>
        </p:nvSpPr>
        <p:spPr>
          <a:xfrm>
            <a:off x="623888" y="836613"/>
            <a:ext cx="6192837" cy="432147"/>
          </a:xfrm>
          <a:prstGeom prst="rect">
            <a:avLst/>
          </a:prstGeom>
        </p:spPr>
        <p:txBody>
          <a:bodyPr/>
          <a:lstStyle>
            <a:lvl1pPr marL="0" indent="0">
              <a:buNone/>
              <a:defRPr sz="2600" b="0" i="0">
                <a:solidFill>
                  <a:srgbClr val="A5A5A5"/>
                </a:solidFill>
                <a:latin typeface="Roboto Medium" pitchFamily="2" charset="0"/>
                <a:ea typeface="Roboto Medium" pitchFamily="2" charset="0"/>
                <a:cs typeface="Roboto Medium" pitchFamily="2" charset="0"/>
              </a:defRPr>
            </a:lvl1pPr>
          </a:lstStyle>
          <a:p>
            <a:pPr lvl="0"/>
            <a:r>
              <a:rPr lang="en-US" dirty="0"/>
              <a:t>SUBTITLE HERE</a:t>
            </a:r>
          </a:p>
        </p:txBody>
      </p:sp>
      <p:sp>
        <p:nvSpPr>
          <p:cNvPr id="11" name="Text Placeholder 2">
            <a:extLst>
              <a:ext uri="{FF2B5EF4-FFF2-40B4-BE49-F238E27FC236}">
                <a16:creationId xmlns:a16="http://schemas.microsoft.com/office/drawing/2014/main" id="{17A2154B-A454-8249-909D-10FDDFC09675}"/>
              </a:ext>
            </a:extLst>
          </p:cNvPr>
          <p:cNvSpPr>
            <a:spLocks noGrp="1"/>
          </p:cNvSpPr>
          <p:nvPr>
            <p:ph type="body" sz="quarter" idx="17" hasCustomPrompt="1"/>
          </p:nvPr>
        </p:nvSpPr>
        <p:spPr>
          <a:xfrm>
            <a:off x="623391" y="1370483"/>
            <a:ext cx="7615365" cy="4722813"/>
          </a:xfrm>
          <a:prstGeom prst="rect">
            <a:avLst/>
          </a:prstGeom>
        </p:spPr>
        <p:txBody>
          <a:bodyPr/>
          <a:lstStyle>
            <a:lvl1pPr>
              <a:defRPr lang="en-US" altLang="ja-JP" sz="2400" dirty="0">
                <a:solidFill>
                  <a:srgbClr val="A5A5A5"/>
                </a:solidFill>
                <a:latin typeface="Roboto Medium" pitchFamily="2" charset="0"/>
                <a:ea typeface="Roboto Medium" pitchFamily="2" charset="0"/>
                <a:cs typeface="Roboto Medium" pitchFamily="2" charset="0"/>
              </a:defRPr>
            </a:lvl1pPr>
            <a:lvl2pPr>
              <a:defRPr lang="en-US" altLang="ja-JP" sz="2200" dirty="0">
                <a:solidFill>
                  <a:srgbClr val="A5A5A5"/>
                </a:solidFill>
                <a:latin typeface="Roboto Medium" pitchFamily="2" charset="0"/>
                <a:ea typeface="Roboto Medium" pitchFamily="2" charset="0"/>
                <a:cs typeface="Roboto Medium" pitchFamily="2" charset="0"/>
              </a:defRPr>
            </a:lvl2pPr>
            <a:lvl3pPr>
              <a:defRPr lang="en-US" altLang="ja-JP" dirty="0">
                <a:solidFill>
                  <a:srgbClr val="A5A5A5"/>
                </a:solidFill>
                <a:latin typeface="Roboto Medium" pitchFamily="2" charset="0"/>
                <a:ea typeface="Roboto Medium" pitchFamily="2" charset="0"/>
                <a:cs typeface="Roboto Medium" pitchFamily="2" charset="0"/>
              </a:defRPr>
            </a:lvl3pPr>
            <a:lvl5pPr>
              <a:defRPr lang="en-US" dirty="0">
                <a:solidFill>
                  <a:srgbClr val="A5A5A5"/>
                </a:solidFill>
                <a:latin typeface="Roboto Medium" pitchFamily="2" charset="0"/>
                <a:ea typeface="Roboto Medium" pitchFamily="2" charset="0"/>
                <a:cs typeface="Roboto Medium" pitchFamily="2" charset="0"/>
              </a:defRPr>
            </a:lvl5pPr>
          </a:lstStyle>
          <a:p>
            <a:pPr lvl="0">
              <a:spcAft>
                <a:spcPts val="0"/>
              </a:spcAft>
            </a:pPr>
            <a:r>
              <a:rPr lang="en-US" altLang="ja-JP" dirty="0"/>
              <a:t>Editable body copy</a:t>
            </a:r>
          </a:p>
          <a:p>
            <a:pPr marL="458788" lvl="1" indent="-215900">
              <a:spcBef>
                <a:spcPts val="1000"/>
              </a:spcBef>
              <a:spcAft>
                <a:spcPts val="0"/>
              </a:spcAft>
              <a:tabLst/>
            </a:pPr>
            <a:r>
              <a:rPr lang="en-US" altLang="ja-JP" dirty="0"/>
              <a:t>Editable body copy</a:t>
            </a:r>
          </a:p>
          <a:p>
            <a:pPr marL="809625" lvl="2" indent="-215900">
              <a:spcBef>
                <a:spcPts val="1000"/>
              </a:spcBef>
              <a:spcAft>
                <a:spcPts val="0"/>
              </a:spcAft>
              <a:tabLst/>
            </a:pPr>
            <a:r>
              <a:rPr lang="en-US" altLang="ja-JP" dirty="0"/>
              <a:t>Editable body copy</a:t>
            </a:r>
          </a:p>
          <a:p>
            <a:pPr marL="1323975" lvl="4" indent="-230188">
              <a:spcBef>
                <a:spcPts val="1000"/>
              </a:spcBef>
              <a:spcAft>
                <a:spcPts val="0"/>
              </a:spcAft>
              <a:tabLst/>
            </a:pPr>
            <a:endParaRPr lang="en-US" dirty="0"/>
          </a:p>
        </p:txBody>
      </p:sp>
      <p:sp>
        <p:nvSpPr>
          <p:cNvPr id="14"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42802804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py Slide White">
    <p:bg bwMode="gray">
      <p:bgPr>
        <a:solidFill>
          <a:schemeClr val="bg1"/>
        </a:solidFill>
        <a:effectLst/>
      </p:bgPr>
    </p:bg>
    <p:spTree>
      <p:nvGrpSpPr>
        <p:cNvPr id="1" name=""/>
        <p:cNvGrpSpPr/>
        <p:nvPr/>
      </p:nvGrpSpPr>
      <p:grpSpPr>
        <a:xfrm>
          <a:off x="0" y="0"/>
          <a:ext cx="0" cy="0"/>
          <a:chOff x="0" y="0"/>
          <a:chExt cx="0" cy="0"/>
        </a:xfrm>
      </p:grpSpPr>
      <p:pic>
        <p:nvPicPr>
          <p:cNvPr id="10242" name="Picture 2" descr="C:\Users\Admin\Downloads\ilovepdf_pages-to-jpg (3)\RU_PPT Template-White Blank (1)_page-0004.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8" name="Title 1"/>
          <p:cNvSpPr>
            <a:spLocks noGrp="1"/>
          </p:cNvSpPr>
          <p:nvPr>
            <p:ph type="title" hasCustomPrompt="1"/>
          </p:nvPr>
        </p:nvSpPr>
        <p:spPr bwMode="gray">
          <a:xfrm>
            <a:off x="595469" y="374154"/>
            <a:ext cx="6211927" cy="440926"/>
          </a:xfrm>
          <a:prstGeom prst="rect">
            <a:avLst/>
          </a:prstGeom>
        </p:spPr>
        <p:txBody>
          <a:bodyPr anchor="t" anchorCtr="0">
            <a:noAutofit/>
          </a:bodyPr>
          <a:lstStyle>
            <a:lvl1pPr>
              <a:defRPr sz="2800" b="0" cap="all" spc="0" baseline="0">
                <a:solidFill>
                  <a:srgbClr val="A5A5A5"/>
                </a:solidFill>
                <a:latin typeface="Roboto Medium" pitchFamily="2" charset="0"/>
                <a:ea typeface="Roboto Medium" pitchFamily="2" charset="0"/>
                <a:cs typeface="Roboto Medium" pitchFamily="2" charset="0"/>
              </a:defRPr>
            </a:lvl1pPr>
          </a:lstStyle>
          <a:p>
            <a:r>
              <a:rPr lang="en-US" dirty="0"/>
              <a:t>Heading Copy Here </a:t>
            </a:r>
          </a:p>
        </p:txBody>
      </p:sp>
      <p:sp>
        <p:nvSpPr>
          <p:cNvPr id="4" name="Text Placeholder 3">
            <a:extLst>
              <a:ext uri="{FF2B5EF4-FFF2-40B4-BE49-F238E27FC236}">
                <a16:creationId xmlns:a16="http://schemas.microsoft.com/office/drawing/2014/main" id="{6FB73F14-68E6-0D40-8C86-4D7BCC64F88D}"/>
              </a:ext>
            </a:extLst>
          </p:cNvPr>
          <p:cNvSpPr>
            <a:spLocks noGrp="1"/>
          </p:cNvSpPr>
          <p:nvPr>
            <p:ph type="body" sz="quarter" idx="18" hasCustomPrompt="1"/>
          </p:nvPr>
        </p:nvSpPr>
        <p:spPr>
          <a:xfrm>
            <a:off x="623888" y="836613"/>
            <a:ext cx="6192837" cy="432147"/>
          </a:xfrm>
          <a:prstGeom prst="rect">
            <a:avLst/>
          </a:prstGeom>
        </p:spPr>
        <p:txBody>
          <a:bodyPr/>
          <a:lstStyle>
            <a:lvl1pPr marL="0" indent="0">
              <a:buNone/>
              <a:defRPr sz="2600" b="0" i="0">
                <a:solidFill>
                  <a:srgbClr val="A5A5A5"/>
                </a:solidFill>
                <a:latin typeface="Roboto Medium" pitchFamily="2" charset="0"/>
                <a:ea typeface="Roboto Medium" pitchFamily="2" charset="0"/>
                <a:cs typeface="Roboto Medium" pitchFamily="2" charset="0"/>
              </a:defRPr>
            </a:lvl1pPr>
          </a:lstStyle>
          <a:p>
            <a:pPr lvl="0"/>
            <a:r>
              <a:rPr lang="en-US" dirty="0"/>
              <a:t>SUBTITLE HERE</a:t>
            </a:r>
          </a:p>
        </p:txBody>
      </p:sp>
      <p:sp>
        <p:nvSpPr>
          <p:cNvPr id="11" name="Text Placeholder 2">
            <a:extLst>
              <a:ext uri="{FF2B5EF4-FFF2-40B4-BE49-F238E27FC236}">
                <a16:creationId xmlns:a16="http://schemas.microsoft.com/office/drawing/2014/main" id="{17A2154B-A454-8249-909D-10FDDFC09675}"/>
              </a:ext>
            </a:extLst>
          </p:cNvPr>
          <p:cNvSpPr>
            <a:spLocks noGrp="1"/>
          </p:cNvSpPr>
          <p:nvPr>
            <p:ph type="body" sz="quarter" idx="17" hasCustomPrompt="1"/>
          </p:nvPr>
        </p:nvSpPr>
        <p:spPr>
          <a:xfrm>
            <a:off x="623391" y="1370483"/>
            <a:ext cx="7615365" cy="4722813"/>
          </a:xfrm>
          <a:prstGeom prst="rect">
            <a:avLst/>
          </a:prstGeom>
        </p:spPr>
        <p:txBody>
          <a:bodyPr/>
          <a:lstStyle>
            <a:lvl1pPr>
              <a:defRPr lang="en-US" altLang="ja-JP" sz="2400" dirty="0">
                <a:solidFill>
                  <a:srgbClr val="A5A5A5"/>
                </a:solidFill>
                <a:latin typeface="Roboto Medium" pitchFamily="2" charset="0"/>
                <a:ea typeface="Roboto Medium" pitchFamily="2" charset="0"/>
                <a:cs typeface="Roboto Medium" pitchFamily="2" charset="0"/>
              </a:defRPr>
            </a:lvl1pPr>
            <a:lvl2pPr>
              <a:defRPr lang="en-US" altLang="ja-JP" sz="2200" dirty="0">
                <a:solidFill>
                  <a:srgbClr val="A5A5A5"/>
                </a:solidFill>
                <a:latin typeface="Roboto Medium" pitchFamily="2" charset="0"/>
                <a:ea typeface="Roboto Medium" pitchFamily="2" charset="0"/>
                <a:cs typeface="Roboto Medium" pitchFamily="2" charset="0"/>
              </a:defRPr>
            </a:lvl2pPr>
            <a:lvl3pPr>
              <a:defRPr lang="en-US" altLang="ja-JP" dirty="0">
                <a:solidFill>
                  <a:srgbClr val="A5A5A5"/>
                </a:solidFill>
                <a:latin typeface="Roboto Medium" pitchFamily="2" charset="0"/>
                <a:ea typeface="Roboto Medium" pitchFamily="2" charset="0"/>
                <a:cs typeface="Roboto Medium" pitchFamily="2" charset="0"/>
              </a:defRPr>
            </a:lvl3pPr>
            <a:lvl5pPr>
              <a:defRPr lang="en-US" dirty="0">
                <a:solidFill>
                  <a:srgbClr val="A5A5A5"/>
                </a:solidFill>
                <a:latin typeface="Roboto Medium" pitchFamily="2" charset="0"/>
                <a:ea typeface="Roboto Medium" pitchFamily="2" charset="0"/>
                <a:cs typeface="Roboto Medium" pitchFamily="2" charset="0"/>
              </a:defRPr>
            </a:lvl5pPr>
          </a:lstStyle>
          <a:p>
            <a:pPr lvl="0">
              <a:spcAft>
                <a:spcPts val="0"/>
              </a:spcAft>
            </a:pPr>
            <a:r>
              <a:rPr lang="en-US" altLang="ja-JP" dirty="0"/>
              <a:t>Editable body copy</a:t>
            </a:r>
          </a:p>
          <a:p>
            <a:pPr marL="458788" lvl="1" indent="-215900">
              <a:spcBef>
                <a:spcPts val="1000"/>
              </a:spcBef>
              <a:spcAft>
                <a:spcPts val="0"/>
              </a:spcAft>
              <a:tabLst/>
            </a:pPr>
            <a:r>
              <a:rPr lang="en-US" altLang="ja-JP" dirty="0"/>
              <a:t>Editable body copy</a:t>
            </a:r>
          </a:p>
          <a:p>
            <a:pPr marL="809625" lvl="2" indent="-215900">
              <a:spcBef>
                <a:spcPts val="1000"/>
              </a:spcBef>
              <a:spcAft>
                <a:spcPts val="0"/>
              </a:spcAft>
              <a:tabLst/>
            </a:pPr>
            <a:r>
              <a:rPr lang="en-US" altLang="ja-JP" dirty="0"/>
              <a:t>Editable body copy</a:t>
            </a:r>
          </a:p>
          <a:p>
            <a:pPr marL="1323975" lvl="4" indent="-230188">
              <a:spcBef>
                <a:spcPts val="1000"/>
              </a:spcBef>
              <a:spcAft>
                <a:spcPts val="0"/>
              </a:spcAft>
              <a:tabLst/>
            </a:pPr>
            <a:endParaRPr lang="en-US" dirty="0"/>
          </a:p>
        </p:txBody>
      </p:sp>
      <p:sp>
        <p:nvSpPr>
          <p:cNvPr id="14"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42802804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Copy Slide White">
    <p:bg bwMode="gray">
      <p:bgPr>
        <a:solidFill>
          <a:schemeClr val="bg1"/>
        </a:solidFill>
        <a:effectLst/>
      </p:bgPr>
    </p:bg>
    <p:spTree>
      <p:nvGrpSpPr>
        <p:cNvPr id="1" name=""/>
        <p:cNvGrpSpPr/>
        <p:nvPr/>
      </p:nvGrpSpPr>
      <p:grpSpPr>
        <a:xfrm>
          <a:off x="0" y="0"/>
          <a:ext cx="0" cy="0"/>
          <a:chOff x="0" y="0"/>
          <a:chExt cx="0" cy="0"/>
        </a:xfrm>
      </p:grpSpPr>
      <p:pic>
        <p:nvPicPr>
          <p:cNvPr id="11266" name="Picture 2" descr="C:\Users\Admin\Downloads\ilovepdf_pages-to-jpg (4)\RU_PPT Template-Grey Blank (1)_page-0004.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8" name="Title 1"/>
          <p:cNvSpPr>
            <a:spLocks noGrp="1"/>
          </p:cNvSpPr>
          <p:nvPr>
            <p:ph type="title" hasCustomPrompt="1"/>
          </p:nvPr>
        </p:nvSpPr>
        <p:spPr bwMode="gray">
          <a:xfrm>
            <a:off x="595469" y="374154"/>
            <a:ext cx="6211927" cy="440926"/>
          </a:xfrm>
          <a:prstGeom prst="rect">
            <a:avLst/>
          </a:prstGeom>
        </p:spPr>
        <p:txBody>
          <a:bodyPr anchor="t" anchorCtr="0">
            <a:noAutofit/>
          </a:bodyPr>
          <a:lstStyle>
            <a:lvl1pPr>
              <a:defRPr sz="2800" b="0" cap="all" spc="0" baseline="0">
                <a:solidFill>
                  <a:schemeClr val="bg1"/>
                </a:solidFill>
                <a:latin typeface="Roboto Medium" pitchFamily="2" charset="0"/>
                <a:ea typeface="Roboto Medium" pitchFamily="2" charset="0"/>
                <a:cs typeface="Roboto Medium" pitchFamily="2" charset="0"/>
              </a:defRPr>
            </a:lvl1pPr>
          </a:lstStyle>
          <a:p>
            <a:r>
              <a:rPr lang="en-US" dirty="0"/>
              <a:t>Heading Copy Here </a:t>
            </a:r>
          </a:p>
        </p:txBody>
      </p:sp>
      <p:sp>
        <p:nvSpPr>
          <p:cNvPr id="4" name="Text Placeholder 3">
            <a:extLst>
              <a:ext uri="{FF2B5EF4-FFF2-40B4-BE49-F238E27FC236}">
                <a16:creationId xmlns:a16="http://schemas.microsoft.com/office/drawing/2014/main" id="{6FB73F14-68E6-0D40-8C86-4D7BCC64F88D}"/>
              </a:ext>
            </a:extLst>
          </p:cNvPr>
          <p:cNvSpPr>
            <a:spLocks noGrp="1"/>
          </p:cNvSpPr>
          <p:nvPr>
            <p:ph type="body" sz="quarter" idx="18" hasCustomPrompt="1"/>
          </p:nvPr>
        </p:nvSpPr>
        <p:spPr>
          <a:xfrm>
            <a:off x="623888" y="836613"/>
            <a:ext cx="6192837" cy="432147"/>
          </a:xfrm>
          <a:prstGeom prst="rect">
            <a:avLst/>
          </a:prstGeom>
        </p:spPr>
        <p:txBody>
          <a:bodyPr/>
          <a:lstStyle>
            <a:lvl1pPr marL="0" indent="0">
              <a:buNone/>
              <a:defRPr sz="2600" b="0" i="0">
                <a:solidFill>
                  <a:schemeClr val="bg1"/>
                </a:solidFill>
                <a:latin typeface="Roboto Medium" pitchFamily="2" charset="0"/>
                <a:ea typeface="Roboto Medium" pitchFamily="2" charset="0"/>
                <a:cs typeface="Roboto Medium" pitchFamily="2" charset="0"/>
              </a:defRPr>
            </a:lvl1pPr>
          </a:lstStyle>
          <a:p>
            <a:pPr lvl="0"/>
            <a:r>
              <a:rPr lang="en-US" dirty="0"/>
              <a:t>SUBTITLE HERE</a:t>
            </a:r>
          </a:p>
        </p:txBody>
      </p:sp>
      <p:sp>
        <p:nvSpPr>
          <p:cNvPr id="11" name="Text Placeholder 2">
            <a:extLst>
              <a:ext uri="{FF2B5EF4-FFF2-40B4-BE49-F238E27FC236}">
                <a16:creationId xmlns:a16="http://schemas.microsoft.com/office/drawing/2014/main" id="{17A2154B-A454-8249-909D-10FDDFC09675}"/>
              </a:ext>
            </a:extLst>
          </p:cNvPr>
          <p:cNvSpPr>
            <a:spLocks noGrp="1"/>
          </p:cNvSpPr>
          <p:nvPr>
            <p:ph type="body" sz="quarter" idx="17" hasCustomPrompt="1"/>
          </p:nvPr>
        </p:nvSpPr>
        <p:spPr>
          <a:xfrm>
            <a:off x="623391" y="1370483"/>
            <a:ext cx="7615365" cy="4722813"/>
          </a:xfrm>
          <a:prstGeom prst="rect">
            <a:avLst/>
          </a:prstGeom>
        </p:spPr>
        <p:txBody>
          <a:bodyPr/>
          <a:lstStyle>
            <a:lvl1pPr>
              <a:defRPr lang="en-US" altLang="ja-JP" sz="2400" dirty="0">
                <a:solidFill>
                  <a:schemeClr val="bg1"/>
                </a:solidFill>
                <a:latin typeface="Roboto Medium" pitchFamily="2" charset="0"/>
                <a:ea typeface="Roboto Medium" pitchFamily="2" charset="0"/>
                <a:cs typeface="Roboto Medium" pitchFamily="2" charset="0"/>
              </a:defRPr>
            </a:lvl1pPr>
            <a:lvl2pPr>
              <a:defRPr lang="en-US" altLang="ja-JP" sz="2200" dirty="0">
                <a:solidFill>
                  <a:schemeClr val="bg1"/>
                </a:solidFill>
                <a:latin typeface="Roboto Medium" pitchFamily="2" charset="0"/>
                <a:ea typeface="Roboto Medium" pitchFamily="2" charset="0"/>
                <a:cs typeface="Roboto Medium" pitchFamily="2" charset="0"/>
              </a:defRPr>
            </a:lvl2pPr>
            <a:lvl3pPr>
              <a:defRPr lang="en-US" altLang="ja-JP" dirty="0">
                <a:solidFill>
                  <a:schemeClr val="bg1"/>
                </a:solidFill>
                <a:latin typeface="Roboto Medium" pitchFamily="2" charset="0"/>
                <a:ea typeface="Roboto Medium" pitchFamily="2" charset="0"/>
                <a:cs typeface="Roboto Medium" pitchFamily="2" charset="0"/>
              </a:defRPr>
            </a:lvl3pPr>
            <a:lvl5pPr>
              <a:defRPr lang="en-US" dirty="0">
                <a:solidFill>
                  <a:schemeClr val="bg1"/>
                </a:solidFill>
                <a:latin typeface="Roboto Medium" pitchFamily="2" charset="0"/>
                <a:ea typeface="Roboto Medium" pitchFamily="2" charset="0"/>
                <a:cs typeface="Roboto Medium" pitchFamily="2" charset="0"/>
              </a:defRPr>
            </a:lvl5pPr>
          </a:lstStyle>
          <a:p>
            <a:pPr lvl="0">
              <a:spcAft>
                <a:spcPts val="0"/>
              </a:spcAft>
            </a:pPr>
            <a:r>
              <a:rPr lang="en-US" altLang="ja-JP" dirty="0"/>
              <a:t>Editable body copy</a:t>
            </a:r>
          </a:p>
          <a:p>
            <a:pPr marL="458788" lvl="1" indent="-215900">
              <a:spcBef>
                <a:spcPts val="1000"/>
              </a:spcBef>
              <a:spcAft>
                <a:spcPts val="0"/>
              </a:spcAft>
              <a:tabLst/>
            </a:pPr>
            <a:r>
              <a:rPr lang="en-US" altLang="ja-JP" dirty="0"/>
              <a:t>Editable body copy</a:t>
            </a:r>
          </a:p>
          <a:p>
            <a:pPr marL="809625" lvl="2" indent="-215900">
              <a:spcBef>
                <a:spcPts val="1000"/>
              </a:spcBef>
              <a:spcAft>
                <a:spcPts val="0"/>
              </a:spcAft>
              <a:tabLst/>
            </a:pPr>
            <a:r>
              <a:rPr lang="en-US" altLang="ja-JP" dirty="0"/>
              <a:t>Editable body copy</a:t>
            </a:r>
          </a:p>
          <a:p>
            <a:pPr marL="1323975" lvl="4" indent="-230188">
              <a:spcBef>
                <a:spcPts val="1000"/>
              </a:spcBef>
              <a:spcAft>
                <a:spcPts val="0"/>
              </a:spcAft>
              <a:tabLst/>
            </a:pPr>
            <a:endParaRPr lang="en-US" dirty="0"/>
          </a:p>
        </p:txBody>
      </p:sp>
      <p:sp>
        <p:nvSpPr>
          <p:cNvPr id="14"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42802804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py and Image Black 3">
    <p:bg bwMode="gray">
      <p:bgPr>
        <a:solidFill>
          <a:schemeClr val="bg1"/>
        </a:solidFill>
        <a:effectLst/>
      </p:bgPr>
    </p:bg>
    <p:spTree>
      <p:nvGrpSpPr>
        <p:cNvPr id="1" name=""/>
        <p:cNvGrpSpPr/>
        <p:nvPr/>
      </p:nvGrpSpPr>
      <p:grpSpPr>
        <a:xfrm>
          <a:off x="0" y="0"/>
          <a:ext cx="0" cy="0"/>
          <a:chOff x="0" y="0"/>
          <a:chExt cx="0" cy="0"/>
        </a:xfrm>
      </p:grpSpPr>
      <p:pic>
        <p:nvPicPr>
          <p:cNvPr id="12" name="Picture 2" descr="C:\Users\Admin\Downloads\ilovepdf_pages-to-jpg (4)\RU_PPT Template-Grey Blank (1)_page-0003.jpg"/>
          <p:cNvPicPr>
            <a:picLocks noChangeAspect="1" noChangeArrowheads="1"/>
          </p:cNvPicPr>
          <p:nvPr userDrawn="1"/>
        </p:nvPicPr>
        <p:blipFill>
          <a:blip r:embed="rId2"/>
          <a:srcRect/>
          <a:stretch>
            <a:fillRect/>
          </a:stretch>
        </p:blipFill>
        <p:spPr bwMode="auto">
          <a:xfrm>
            <a:off x="0" y="0"/>
            <a:ext cx="12193190" cy="6858000"/>
          </a:xfrm>
          <a:prstGeom prst="rect">
            <a:avLst/>
          </a:prstGeom>
          <a:noFill/>
        </p:spPr>
      </p:pic>
      <p:sp>
        <p:nvSpPr>
          <p:cNvPr id="15" name="Picture Placeholder 2">
            <a:extLst>
              <a:ext uri="{FF2B5EF4-FFF2-40B4-BE49-F238E27FC236}">
                <a16:creationId xmlns:a16="http://schemas.microsoft.com/office/drawing/2014/main" id="{7876850F-ABC0-9B46-8AA9-D1E0133CA4CB}"/>
              </a:ext>
            </a:extLst>
          </p:cNvPr>
          <p:cNvSpPr>
            <a:spLocks noGrp="1"/>
          </p:cNvSpPr>
          <p:nvPr>
            <p:ph type="pic" sz="quarter" idx="15" hasCustomPrompt="1"/>
          </p:nvPr>
        </p:nvSpPr>
        <p:spPr>
          <a:xfrm>
            <a:off x="6097200" y="381000"/>
            <a:ext cx="5561400" cy="5715000"/>
          </a:xfrm>
          <a:prstGeom prst="rect">
            <a:avLst/>
          </a:prstGeom>
        </p:spPr>
        <p:txBody>
          <a:bodyPr/>
          <a:lstStyle>
            <a:lvl1pPr>
              <a:defRPr baseline="0">
                <a:solidFill>
                  <a:schemeClr val="bg1"/>
                </a:solidFill>
                <a:latin typeface="Roboto Medium" pitchFamily="2" charset="0"/>
                <a:ea typeface="Roboto Medium" pitchFamily="2" charset="0"/>
                <a:cs typeface="Roboto Medium" pitchFamily="2" charset="0"/>
              </a:defRPr>
            </a:lvl1pPr>
          </a:lstStyle>
          <a:p>
            <a:r>
              <a:rPr lang="en-US" dirty="0"/>
              <a:t>Click icon to add image</a:t>
            </a:r>
          </a:p>
        </p:txBody>
      </p:sp>
      <p:sp>
        <p:nvSpPr>
          <p:cNvPr id="13" name="Text Placeholder 2">
            <a:extLst>
              <a:ext uri="{FF2B5EF4-FFF2-40B4-BE49-F238E27FC236}">
                <a16:creationId xmlns:a16="http://schemas.microsoft.com/office/drawing/2014/main" id="{0F74C1A9-D7CD-AE4E-B3EE-BA5A1E80F2C7}"/>
              </a:ext>
            </a:extLst>
          </p:cNvPr>
          <p:cNvSpPr>
            <a:spLocks noGrp="1"/>
          </p:cNvSpPr>
          <p:nvPr>
            <p:ph type="body" sz="quarter" idx="17" hasCustomPrompt="1"/>
          </p:nvPr>
        </p:nvSpPr>
        <p:spPr>
          <a:xfrm>
            <a:off x="623392" y="1370483"/>
            <a:ext cx="5112568" cy="4722813"/>
          </a:xfrm>
          <a:prstGeom prst="rect">
            <a:avLst/>
          </a:prstGeom>
        </p:spPr>
        <p:txBody>
          <a:bodyPr/>
          <a:lstStyle>
            <a:lvl1pPr>
              <a:spcBef>
                <a:spcPts val="1000"/>
              </a:spcBef>
              <a:spcAft>
                <a:spcPts val="0"/>
              </a:spcAft>
              <a:defRPr sz="2400">
                <a:solidFill>
                  <a:schemeClr val="bg1"/>
                </a:solidFill>
                <a:latin typeface="Roboto Medium" pitchFamily="2" charset="0"/>
                <a:ea typeface="Roboto Medium" pitchFamily="2" charset="0"/>
                <a:cs typeface="Roboto Medium" pitchFamily="2" charset="0"/>
              </a:defRPr>
            </a:lvl1pPr>
            <a:lvl2pPr marL="458788" indent="-215900">
              <a:spcBef>
                <a:spcPts val="1000"/>
              </a:spcBef>
              <a:spcAft>
                <a:spcPts val="0"/>
              </a:spcAft>
              <a:tabLst/>
              <a:defRPr sz="2200">
                <a:solidFill>
                  <a:schemeClr val="bg1"/>
                </a:solidFill>
                <a:latin typeface="Roboto Medium" pitchFamily="2" charset="0"/>
                <a:ea typeface="Roboto Medium" pitchFamily="2" charset="0"/>
                <a:cs typeface="Roboto Medium" pitchFamily="2" charset="0"/>
              </a:defRPr>
            </a:lvl2pPr>
            <a:lvl3pPr marL="809625" indent="-215900">
              <a:spcBef>
                <a:spcPts val="1000"/>
              </a:spcBef>
              <a:spcAft>
                <a:spcPts val="0"/>
              </a:spcAft>
              <a:tabLst/>
              <a:defRPr sz="2000">
                <a:solidFill>
                  <a:schemeClr val="bg1"/>
                </a:solidFill>
                <a:latin typeface="Roboto Medium" pitchFamily="2" charset="0"/>
                <a:ea typeface="Roboto Medium" pitchFamily="2" charset="0"/>
                <a:cs typeface="Roboto Medium" pitchFamily="2" charset="0"/>
              </a:defRPr>
            </a:lvl3pPr>
            <a:lvl4pPr marL="1093788" indent="-203200">
              <a:spcBef>
                <a:spcPts val="0"/>
              </a:spcBef>
              <a:spcAft>
                <a:spcPts val="1400"/>
              </a:spcAft>
              <a:tabLst/>
              <a:defRPr sz="1800">
                <a:solidFill>
                  <a:schemeClr val="bg1"/>
                </a:solidFill>
              </a:defRPr>
            </a:lvl4pPr>
            <a:lvl5pPr marL="1323975" indent="-230188">
              <a:spcBef>
                <a:spcPts val="0"/>
              </a:spcBef>
              <a:spcAft>
                <a:spcPts val="1400"/>
              </a:spcAft>
              <a:tabLst/>
              <a:defRPr sz="1800">
                <a:solidFill>
                  <a:schemeClr val="bg1"/>
                </a:solidFill>
              </a:defRPr>
            </a:lvl5pPr>
          </a:lstStyle>
          <a:p>
            <a:pPr lvl="0"/>
            <a:r>
              <a:rPr lang="en-US" altLang="ja-JP" dirty="0"/>
              <a:t>Editable body copy</a:t>
            </a:r>
          </a:p>
          <a:p>
            <a:pPr lvl="1"/>
            <a:r>
              <a:rPr lang="en-US" altLang="ja-JP" dirty="0"/>
              <a:t>Editable body copy</a:t>
            </a:r>
          </a:p>
          <a:p>
            <a:pPr lvl="2"/>
            <a:r>
              <a:rPr lang="en-US" altLang="ja-JP" dirty="0"/>
              <a:t>Editable body copy</a:t>
            </a:r>
            <a:endParaRPr lang="en-US" dirty="0"/>
          </a:p>
        </p:txBody>
      </p:sp>
      <p:sp>
        <p:nvSpPr>
          <p:cNvPr id="9"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5258776"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14"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2377238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py and Image White 5">
    <p:bg bwMode="gray">
      <p:bgPr>
        <a:solidFill>
          <a:schemeClr val="bg1"/>
        </a:solidFill>
        <a:effectLst/>
      </p:bgPr>
    </p:bg>
    <p:spTree>
      <p:nvGrpSpPr>
        <p:cNvPr id="1" name=""/>
        <p:cNvGrpSpPr/>
        <p:nvPr/>
      </p:nvGrpSpPr>
      <p:grpSpPr>
        <a:xfrm>
          <a:off x="0" y="0"/>
          <a:ext cx="0" cy="0"/>
          <a:chOff x="0" y="0"/>
          <a:chExt cx="0" cy="0"/>
        </a:xfrm>
      </p:grpSpPr>
      <p:pic>
        <p:nvPicPr>
          <p:cNvPr id="18" name="Picture 2" descr="C:\Users\Admin\Downloads\ilovepdf_pages-to-jpg (3)\RU_PPT Template-White Blank (1)_page-0003.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13" name="Picture Placeholder 2">
            <a:extLst>
              <a:ext uri="{FF2B5EF4-FFF2-40B4-BE49-F238E27FC236}">
                <a16:creationId xmlns:a16="http://schemas.microsoft.com/office/drawing/2014/main" id="{7876850F-ABC0-9B46-8AA9-D1E0133CA4CB}"/>
              </a:ext>
            </a:extLst>
          </p:cNvPr>
          <p:cNvSpPr>
            <a:spLocks noGrp="1"/>
          </p:cNvSpPr>
          <p:nvPr>
            <p:ph type="pic" sz="quarter" idx="15" hasCustomPrompt="1"/>
          </p:nvPr>
        </p:nvSpPr>
        <p:spPr>
          <a:xfrm>
            <a:off x="6097200" y="381000"/>
            <a:ext cx="5561400" cy="5715000"/>
          </a:xfrm>
          <a:prstGeom prst="rect">
            <a:avLst/>
          </a:prstGeom>
        </p:spPr>
        <p:txBody>
          <a:bodyPr/>
          <a:lstStyle>
            <a:lvl1pPr>
              <a:defRPr baseline="0">
                <a:solidFill>
                  <a:srgbClr val="A5A5A5"/>
                </a:solidFill>
                <a:latin typeface="Roboto Medium" pitchFamily="2" charset="0"/>
                <a:ea typeface="Roboto Medium" pitchFamily="2" charset="0"/>
                <a:cs typeface="Roboto Medium" pitchFamily="2" charset="0"/>
              </a:defRPr>
            </a:lvl1pPr>
          </a:lstStyle>
          <a:p>
            <a:r>
              <a:rPr lang="en-US" dirty="0"/>
              <a:t>Click icon to add image</a:t>
            </a:r>
          </a:p>
        </p:txBody>
      </p:sp>
      <p:sp>
        <p:nvSpPr>
          <p:cNvPr id="15" name="Text Placeholder 2">
            <a:extLst>
              <a:ext uri="{FF2B5EF4-FFF2-40B4-BE49-F238E27FC236}">
                <a16:creationId xmlns:a16="http://schemas.microsoft.com/office/drawing/2014/main" id="{0F74C1A9-D7CD-AE4E-B3EE-BA5A1E80F2C7}"/>
              </a:ext>
            </a:extLst>
          </p:cNvPr>
          <p:cNvSpPr>
            <a:spLocks noGrp="1"/>
          </p:cNvSpPr>
          <p:nvPr>
            <p:ph type="body" sz="quarter" idx="17" hasCustomPrompt="1"/>
          </p:nvPr>
        </p:nvSpPr>
        <p:spPr>
          <a:xfrm>
            <a:off x="623392" y="1370483"/>
            <a:ext cx="5112568" cy="4722813"/>
          </a:xfrm>
          <a:prstGeom prst="rect">
            <a:avLst/>
          </a:prstGeom>
        </p:spPr>
        <p:txBody>
          <a:bodyPr/>
          <a:lstStyle>
            <a:lvl1pPr>
              <a:spcBef>
                <a:spcPts val="1000"/>
              </a:spcBef>
              <a:spcAft>
                <a:spcPts val="0"/>
              </a:spcAft>
              <a:defRPr sz="2400">
                <a:solidFill>
                  <a:srgbClr val="A5A5A5"/>
                </a:solidFill>
                <a:latin typeface="Roboto Medium" pitchFamily="2" charset="0"/>
                <a:ea typeface="Roboto Medium" pitchFamily="2" charset="0"/>
                <a:cs typeface="Roboto Medium" pitchFamily="2" charset="0"/>
              </a:defRPr>
            </a:lvl1pPr>
            <a:lvl2pPr marL="458788" indent="-215900">
              <a:spcBef>
                <a:spcPts val="1000"/>
              </a:spcBef>
              <a:spcAft>
                <a:spcPts val="0"/>
              </a:spcAft>
              <a:tabLst/>
              <a:defRPr sz="2200">
                <a:solidFill>
                  <a:srgbClr val="A5A5A5"/>
                </a:solidFill>
                <a:latin typeface="Roboto Medium" pitchFamily="2" charset="0"/>
                <a:ea typeface="Roboto Medium" pitchFamily="2" charset="0"/>
                <a:cs typeface="Roboto Medium" pitchFamily="2" charset="0"/>
              </a:defRPr>
            </a:lvl2pPr>
            <a:lvl3pPr marL="809625" indent="-215900">
              <a:spcBef>
                <a:spcPts val="1000"/>
              </a:spcBef>
              <a:spcAft>
                <a:spcPts val="0"/>
              </a:spcAft>
              <a:tabLst/>
              <a:defRPr sz="2000">
                <a:solidFill>
                  <a:srgbClr val="A5A5A5"/>
                </a:solidFill>
                <a:latin typeface="Roboto Medium" pitchFamily="2" charset="0"/>
                <a:ea typeface="Roboto Medium" pitchFamily="2" charset="0"/>
                <a:cs typeface="Roboto Medium" pitchFamily="2" charset="0"/>
              </a:defRPr>
            </a:lvl3pPr>
            <a:lvl4pPr marL="1093788" indent="-203200">
              <a:spcBef>
                <a:spcPts val="0"/>
              </a:spcBef>
              <a:spcAft>
                <a:spcPts val="1400"/>
              </a:spcAft>
              <a:tabLst/>
              <a:defRPr sz="1800">
                <a:solidFill>
                  <a:schemeClr val="bg1"/>
                </a:solidFill>
              </a:defRPr>
            </a:lvl4pPr>
            <a:lvl5pPr marL="1323975" indent="-230188">
              <a:spcBef>
                <a:spcPts val="0"/>
              </a:spcBef>
              <a:spcAft>
                <a:spcPts val="1400"/>
              </a:spcAft>
              <a:tabLst/>
              <a:defRPr sz="1800">
                <a:solidFill>
                  <a:schemeClr val="bg1"/>
                </a:solidFill>
              </a:defRPr>
            </a:lvl5pPr>
          </a:lstStyle>
          <a:p>
            <a:pPr lvl="0"/>
            <a:r>
              <a:rPr lang="en-US" altLang="ja-JP" dirty="0"/>
              <a:t>Editable body copy</a:t>
            </a:r>
          </a:p>
          <a:p>
            <a:pPr lvl="1"/>
            <a:r>
              <a:rPr lang="en-US" altLang="ja-JP" dirty="0"/>
              <a:t>Editable body copy</a:t>
            </a:r>
          </a:p>
          <a:p>
            <a:pPr lvl="2"/>
            <a:r>
              <a:rPr lang="en-US" altLang="ja-JP" dirty="0"/>
              <a:t>Editable body copy</a:t>
            </a:r>
            <a:endParaRPr lang="en-US" dirty="0"/>
          </a:p>
        </p:txBody>
      </p:sp>
      <p:sp>
        <p:nvSpPr>
          <p:cNvPr id="16"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5258776" cy="838202"/>
          </a:xfrm>
          <a:prstGeom prst="rect">
            <a:avLst/>
          </a:prstGeom>
        </p:spPr>
        <p:txBody>
          <a:bodyPr anchor="ctr" anchorCtr="0">
            <a:noAutofit/>
          </a:bodyPr>
          <a:lstStyle>
            <a:lvl1pPr>
              <a:defRPr sz="2800" cap="all" spc="0" baseline="0">
                <a:solidFill>
                  <a:srgbClr val="A5A5A5"/>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17"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7325709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Images Slide Black">
    <p:bg bwMode="gray">
      <p:bgPr>
        <a:solidFill>
          <a:schemeClr val="bg1"/>
        </a:solidFill>
        <a:effectLst/>
      </p:bgPr>
    </p:bg>
    <p:spTree>
      <p:nvGrpSpPr>
        <p:cNvPr id="1" name=""/>
        <p:cNvGrpSpPr/>
        <p:nvPr/>
      </p:nvGrpSpPr>
      <p:grpSpPr>
        <a:xfrm>
          <a:off x="0" y="0"/>
          <a:ext cx="0" cy="0"/>
          <a:chOff x="0" y="0"/>
          <a:chExt cx="0" cy="0"/>
        </a:xfrm>
      </p:grpSpPr>
      <p:pic>
        <p:nvPicPr>
          <p:cNvPr id="20" name="Picture 2" descr="C:\Users\Admin\Downloads\ilovepdf_pages-to-jpg (3)\RU_PPT Template-White Blank (1)_page-0003.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22" name="Picture Placeholder 2">
            <a:extLst>
              <a:ext uri="{FF2B5EF4-FFF2-40B4-BE49-F238E27FC236}">
                <a16:creationId xmlns:a16="http://schemas.microsoft.com/office/drawing/2014/main" id="{F32C3D9F-FFE4-0F49-B358-349DAE3C537A}"/>
              </a:ext>
            </a:extLst>
          </p:cNvPr>
          <p:cNvSpPr>
            <a:spLocks noGrp="1"/>
          </p:cNvSpPr>
          <p:nvPr>
            <p:ph type="pic" sz="quarter" idx="22"/>
          </p:nvPr>
        </p:nvSpPr>
        <p:spPr>
          <a:xfrm>
            <a:off x="8480943" y="2527475"/>
            <a:ext cx="3291840" cy="2167128"/>
          </a:xfrm>
          <a:prstGeom prst="rect">
            <a:avLst/>
          </a:prstGeom>
        </p:spPr>
        <p:txBody>
          <a:bodyPr/>
          <a:lstStyle>
            <a:lvl1pPr>
              <a:defRPr sz="1400">
                <a:solidFill>
                  <a:srgbClr val="A5A5A5"/>
                </a:solidFill>
                <a:latin typeface="Roboto Medium" pitchFamily="2" charset="0"/>
                <a:ea typeface="Roboto Medium" pitchFamily="2" charset="0"/>
                <a:cs typeface="Roboto Medium" pitchFamily="2" charset="0"/>
              </a:defRPr>
            </a:lvl1pPr>
          </a:lstStyle>
          <a:p>
            <a:endParaRPr lang="en-US"/>
          </a:p>
        </p:txBody>
      </p:sp>
      <p:sp>
        <p:nvSpPr>
          <p:cNvPr id="27" name="Picture Placeholder 2">
            <a:extLst>
              <a:ext uri="{FF2B5EF4-FFF2-40B4-BE49-F238E27FC236}">
                <a16:creationId xmlns:a16="http://schemas.microsoft.com/office/drawing/2014/main" id="{6CCF012A-37B8-A846-96C9-F68F190709BA}"/>
              </a:ext>
            </a:extLst>
          </p:cNvPr>
          <p:cNvSpPr>
            <a:spLocks noGrp="1"/>
          </p:cNvSpPr>
          <p:nvPr>
            <p:ph type="pic" sz="quarter" idx="23"/>
          </p:nvPr>
        </p:nvSpPr>
        <p:spPr>
          <a:xfrm>
            <a:off x="4583894" y="2527476"/>
            <a:ext cx="3291840" cy="2167128"/>
          </a:xfrm>
          <a:prstGeom prst="rect">
            <a:avLst/>
          </a:prstGeom>
        </p:spPr>
        <p:txBody>
          <a:bodyPr/>
          <a:lstStyle>
            <a:lvl1pPr>
              <a:defRPr sz="1400">
                <a:solidFill>
                  <a:srgbClr val="A5A5A5"/>
                </a:solidFill>
                <a:latin typeface="Roboto Medium" pitchFamily="2" charset="0"/>
                <a:ea typeface="Roboto Medium" pitchFamily="2" charset="0"/>
                <a:cs typeface="Roboto Medium" pitchFamily="2" charset="0"/>
              </a:defRPr>
            </a:lvl1pPr>
          </a:lstStyle>
          <a:p>
            <a:endParaRPr lang="en-US"/>
          </a:p>
        </p:txBody>
      </p:sp>
      <p:sp>
        <p:nvSpPr>
          <p:cNvPr id="17"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9965026" cy="838202"/>
          </a:xfrm>
          <a:prstGeom prst="rect">
            <a:avLst/>
          </a:prstGeom>
        </p:spPr>
        <p:txBody>
          <a:bodyPr anchor="ctr" anchorCtr="0">
            <a:noAutofit/>
          </a:bodyPr>
          <a:lstStyle>
            <a:lvl1pPr>
              <a:defRPr sz="2800" cap="all" spc="0" baseline="0">
                <a:solidFill>
                  <a:srgbClr val="A5A5A5"/>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23" name="Text Placeholder 2">
            <a:extLst>
              <a:ext uri="{FF2B5EF4-FFF2-40B4-BE49-F238E27FC236}">
                <a16:creationId xmlns:a16="http://schemas.microsoft.com/office/drawing/2014/main" id="{A171FABC-7F9F-3F4F-AF20-A434E98D4512}"/>
              </a:ext>
            </a:extLst>
          </p:cNvPr>
          <p:cNvSpPr>
            <a:spLocks noGrp="1"/>
          </p:cNvSpPr>
          <p:nvPr>
            <p:ph type="body" sz="quarter" idx="17" hasCustomPrompt="1"/>
          </p:nvPr>
        </p:nvSpPr>
        <p:spPr>
          <a:xfrm>
            <a:off x="623393" y="4869160"/>
            <a:ext cx="3442051" cy="1152128"/>
          </a:xfrm>
          <a:prstGeom prst="rect">
            <a:avLst/>
          </a:prstGeom>
        </p:spPr>
        <p:txBody>
          <a:bodyPr/>
          <a:lstStyle>
            <a:lvl1pPr marL="171450" indent="-171450">
              <a:spcBef>
                <a:spcPts val="300"/>
              </a:spcBef>
              <a:buFont typeface="Arial" panose="020B0604020202020204" pitchFamily="34" charset="0"/>
              <a:buChar char="•"/>
              <a:defRPr sz="2000">
                <a:solidFill>
                  <a:srgbClr val="A5A5A5"/>
                </a:solidFill>
                <a:latin typeface="Roboto Medium" pitchFamily="2" charset="0"/>
                <a:ea typeface="Roboto Medium" pitchFamily="2" charset="0"/>
                <a:cs typeface="Roboto Medium" pitchFamily="2" charset="0"/>
              </a:defRPr>
            </a:lvl1pPr>
            <a:lvl2pPr marL="400050" indent="-157163">
              <a:spcBef>
                <a:spcPts val="900"/>
              </a:spcBef>
              <a:tabLst/>
              <a:defRPr sz="1100">
                <a:solidFill>
                  <a:schemeClr val="bg1"/>
                </a:solidFill>
              </a:defRPr>
            </a:lvl2pPr>
            <a:lvl3pPr marL="744538" indent="-150813">
              <a:spcBef>
                <a:spcPts val="900"/>
              </a:spcBef>
              <a:tabLst/>
              <a:defRPr sz="9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altLang="ja-JP" dirty="0"/>
              <a:t>Editable body copy</a:t>
            </a:r>
          </a:p>
        </p:txBody>
      </p:sp>
      <p:sp>
        <p:nvSpPr>
          <p:cNvPr id="24" name="Text Placeholder 2">
            <a:extLst>
              <a:ext uri="{FF2B5EF4-FFF2-40B4-BE49-F238E27FC236}">
                <a16:creationId xmlns:a16="http://schemas.microsoft.com/office/drawing/2014/main" id="{7AFFC4A7-46EC-C047-99A4-7BC9BF12521C}"/>
              </a:ext>
            </a:extLst>
          </p:cNvPr>
          <p:cNvSpPr>
            <a:spLocks noGrp="1"/>
          </p:cNvSpPr>
          <p:nvPr>
            <p:ph type="body" sz="quarter" idx="18" hasCustomPrompt="1"/>
          </p:nvPr>
        </p:nvSpPr>
        <p:spPr>
          <a:xfrm>
            <a:off x="4480249" y="4869160"/>
            <a:ext cx="3442051" cy="1152128"/>
          </a:xfrm>
          <a:prstGeom prst="rect">
            <a:avLst/>
          </a:prstGeom>
        </p:spPr>
        <p:txBody>
          <a:bodyPr/>
          <a:lstStyle>
            <a:lvl1pPr marL="230188" marR="0" indent="-230188" algn="l" defTabSz="914400" rtl="0" eaLnBrk="1" fontAlgn="auto" latinLnBrk="0" hangingPunct="1">
              <a:lnSpc>
                <a:spcPct val="90000"/>
              </a:lnSpc>
              <a:spcBef>
                <a:spcPts val="300"/>
              </a:spcBef>
              <a:spcAft>
                <a:spcPts val="0"/>
              </a:spcAft>
              <a:buClrTx/>
              <a:buSzTx/>
              <a:buFont typeface="Arial" panose="020B0604020202020204" pitchFamily="34" charset="0"/>
              <a:buChar char="•"/>
              <a:tabLst/>
              <a:defRPr sz="2000">
                <a:solidFill>
                  <a:srgbClr val="A5A5A5"/>
                </a:solidFill>
                <a:latin typeface="Roboto Medium" pitchFamily="2" charset="0"/>
                <a:ea typeface="Roboto Medium" pitchFamily="2" charset="0"/>
                <a:cs typeface="Roboto Medium" pitchFamily="2" charset="0"/>
              </a:defRPr>
            </a:lvl1pPr>
            <a:lvl2pPr marL="574675" marR="0" indent="-11747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chemeClr val="bg1"/>
                </a:solidFill>
              </a:defRPr>
            </a:lvl2pPr>
            <a:lvl3pPr marL="1031875" marR="0" indent="-11747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9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ja-JP" dirty="0"/>
              <a:t>Editable body copy</a:t>
            </a:r>
          </a:p>
        </p:txBody>
      </p:sp>
      <p:sp>
        <p:nvSpPr>
          <p:cNvPr id="36" name="Text Placeholder 2">
            <a:extLst>
              <a:ext uri="{FF2B5EF4-FFF2-40B4-BE49-F238E27FC236}">
                <a16:creationId xmlns:a16="http://schemas.microsoft.com/office/drawing/2014/main" id="{4D8CAD92-AB23-784E-BBCE-25C0466B2FF0}"/>
              </a:ext>
            </a:extLst>
          </p:cNvPr>
          <p:cNvSpPr>
            <a:spLocks noGrp="1"/>
          </p:cNvSpPr>
          <p:nvPr>
            <p:ph type="body" sz="quarter" idx="19" hasCustomPrompt="1"/>
          </p:nvPr>
        </p:nvSpPr>
        <p:spPr>
          <a:xfrm>
            <a:off x="8445147" y="4869160"/>
            <a:ext cx="3442051" cy="1152128"/>
          </a:xfrm>
          <a:prstGeom prst="rect">
            <a:avLst/>
          </a:prstGeom>
        </p:spPr>
        <p:txBody>
          <a:bodyPr/>
          <a:lstStyle>
            <a:lvl1pPr marL="285750" indent="-285750">
              <a:spcBef>
                <a:spcPts val="300"/>
              </a:spcBef>
              <a:buFont typeface="Arial" panose="020B0604020202020204" pitchFamily="34" charset="0"/>
              <a:buChar char="•"/>
              <a:defRPr sz="2000">
                <a:solidFill>
                  <a:srgbClr val="A5A5A5"/>
                </a:solidFill>
                <a:latin typeface="Roboto Medium" pitchFamily="2" charset="0"/>
                <a:ea typeface="Roboto Medium" pitchFamily="2" charset="0"/>
                <a:cs typeface="Roboto Medium" pitchFamily="2" charset="0"/>
              </a:defRPr>
            </a:lvl1pPr>
            <a:lvl2pPr marL="400050" indent="-157163">
              <a:spcBef>
                <a:spcPts val="900"/>
              </a:spcBef>
              <a:tabLst/>
              <a:defRPr sz="1100">
                <a:solidFill>
                  <a:schemeClr val="bg1"/>
                </a:solidFill>
              </a:defRPr>
            </a:lvl2pPr>
            <a:lvl3pPr marL="744538" indent="-150813">
              <a:spcBef>
                <a:spcPts val="900"/>
              </a:spcBef>
              <a:tabLst/>
              <a:defRPr sz="9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altLang="ja-JP" dirty="0"/>
              <a:t>Editable body copy</a:t>
            </a:r>
          </a:p>
        </p:txBody>
      </p:sp>
      <p:sp>
        <p:nvSpPr>
          <p:cNvPr id="14" name="Text Placeholder 2">
            <a:extLst>
              <a:ext uri="{FF2B5EF4-FFF2-40B4-BE49-F238E27FC236}">
                <a16:creationId xmlns:a16="http://schemas.microsoft.com/office/drawing/2014/main" id="{9133F4C6-1C2F-3C4D-AEE3-3C40BF75EF44}"/>
              </a:ext>
            </a:extLst>
          </p:cNvPr>
          <p:cNvSpPr>
            <a:spLocks noGrp="1"/>
          </p:cNvSpPr>
          <p:nvPr>
            <p:ph type="body" sz="quarter" idx="20"/>
          </p:nvPr>
        </p:nvSpPr>
        <p:spPr>
          <a:xfrm>
            <a:off x="623392" y="1340768"/>
            <a:ext cx="11089232" cy="864096"/>
          </a:xfrm>
          <a:prstGeom prst="rect">
            <a:avLst/>
          </a:prstGeom>
        </p:spPr>
        <p:txBody>
          <a:bodyPr anchor="ctr"/>
          <a:lstStyle>
            <a:lvl1pPr marL="0" indent="0">
              <a:spcBef>
                <a:spcPts val="1000"/>
              </a:spcBef>
              <a:buNone/>
              <a:defRPr sz="2400">
                <a:solidFill>
                  <a:srgbClr val="A5A5A5"/>
                </a:solidFill>
                <a:latin typeface="Roboto Medium" pitchFamily="2" charset="0"/>
                <a:ea typeface="Roboto Medium" pitchFamily="2" charset="0"/>
                <a:cs typeface="Roboto Medium" pitchFamily="2" charset="0"/>
              </a:defRPr>
            </a:lvl1pPr>
            <a:lvl2pPr marL="458788" indent="-215900">
              <a:spcBef>
                <a:spcPts val="900"/>
              </a:spcBef>
              <a:tabLst/>
              <a:defRPr sz="2000">
                <a:solidFill>
                  <a:schemeClr val="bg1"/>
                </a:solidFill>
              </a:defRPr>
            </a:lvl2pPr>
            <a:lvl3pPr marL="809625" indent="-215900">
              <a:spcBef>
                <a:spcPts val="900"/>
              </a:spcBef>
              <a:tabLst/>
              <a:defRPr sz="18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dirty="0"/>
              <a:t>Edit Master text styles</a:t>
            </a:r>
          </a:p>
        </p:txBody>
      </p:sp>
      <p:sp>
        <p:nvSpPr>
          <p:cNvPr id="28" name="Picture Placeholder 2">
            <a:extLst>
              <a:ext uri="{FF2B5EF4-FFF2-40B4-BE49-F238E27FC236}">
                <a16:creationId xmlns:a16="http://schemas.microsoft.com/office/drawing/2014/main" id="{2F415E3C-898F-174D-87AF-BF01FE9814F3}"/>
              </a:ext>
            </a:extLst>
          </p:cNvPr>
          <p:cNvSpPr>
            <a:spLocks noGrp="1"/>
          </p:cNvSpPr>
          <p:nvPr>
            <p:ph type="pic" sz="quarter" idx="24"/>
          </p:nvPr>
        </p:nvSpPr>
        <p:spPr>
          <a:xfrm>
            <a:off x="699247" y="2526937"/>
            <a:ext cx="3291840" cy="2167128"/>
          </a:xfrm>
          <a:prstGeom prst="rect">
            <a:avLst/>
          </a:prstGeom>
        </p:spPr>
        <p:txBody>
          <a:bodyPr/>
          <a:lstStyle>
            <a:lvl1pPr>
              <a:defRPr sz="1400">
                <a:solidFill>
                  <a:srgbClr val="A5A5A5"/>
                </a:solidFill>
                <a:latin typeface="Roboto Medium" pitchFamily="2" charset="0"/>
                <a:ea typeface="Roboto Medium" pitchFamily="2" charset="0"/>
                <a:cs typeface="Roboto Medium" pitchFamily="2" charset="0"/>
              </a:defRPr>
            </a:lvl1pPr>
          </a:lstStyle>
          <a:p>
            <a:endParaRPr lang="en-US" dirty="0"/>
          </a:p>
        </p:txBody>
      </p:sp>
      <p:sp>
        <p:nvSpPr>
          <p:cNvPr id="21"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4583041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3 Images Slide Black">
    <p:bg bwMode="gray">
      <p:bgPr>
        <a:solidFill>
          <a:schemeClr val="bg1"/>
        </a:solidFill>
        <a:effectLst/>
      </p:bgPr>
    </p:bg>
    <p:spTree>
      <p:nvGrpSpPr>
        <p:cNvPr id="1" name=""/>
        <p:cNvGrpSpPr/>
        <p:nvPr/>
      </p:nvGrpSpPr>
      <p:grpSpPr>
        <a:xfrm>
          <a:off x="0" y="0"/>
          <a:ext cx="0" cy="0"/>
          <a:chOff x="0" y="0"/>
          <a:chExt cx="0" cy="0"/>
        </a:xfrm>
      </p:grpSpPr>
      <p:pic>
        <p:nvPicPr>
          <p:cNvPr id="12" name="Picture 2" descr="C:\Users\Admin\Downloads\ilovepdf_pages-to-jpg (4)\RU_PPT Template-Grey Blank (1)_page-0003.jpg"/>
          <p:cNvPicPr>
            <a:picLocks noChangeAspect="1" noChangeArrowheads="1"/>
          </p:cNvPicPr>
          <p:nvPr userDrawn="1"/>
        </p:nvPicPr>
        <p:blipFill>
          <a:blip r:embed="rId2"/>
          <a:srcRect/>
          <a:stretch>
            <a:fillRect/>
          </a:stretch>
        </p:blipFill>
        <p:spPr bwMode="auto">
          <a:xfrm>
            <a:off x="0" y="0"/>
            <a:ext cx="12193190" cy="6858000"/>
          </a:xfrm>
          <a:prstGeom prst="rect">
            <a:avLst/>
          </a:prstGeom>
          <a:noFill/>
        </p:spPr>
      </p:pic>
      <p:sp>
        <p:nvSpPr>
          <p:cNvPr id="22" name="Picture Placeholder 2">
            <a:extLst>
              <a:ext uri="{FF2B5EF4-FFF2-40B4-BE49-F238E27FC236}">
                <a16:creationId xmlns:a16="http://schemas.microsoft.com/office/drawing/2014/main" id="{F32C3D9F-FFE4-0F49-B358-349DAE3C537A}"/>
              </a:ext>
            </a:extLst>
          </p:cNvPr>
          <p:cNvSpPr>
            <a:spLocks noGrp="1"/>
          </p:cNvSpPr>
          <p:nvPr>
            <p:ph type="pic" sz="quarter" idx="22"/>
          </p:nvPr>
        </p:nvSpPr>
        <p:spPr>
          <a:xfrm>
            <a:off x="8480943" y="2527475"/>
            <a:ext cx="3291840" cy="2167128"/>
          </a:xfrm>
          <a:prstGeom prst="rect">
            <a:avLst/>
          </a:prstGeom>
        </p:spPr>
        <p:txBody>
          <a:bodyPr/>
          <a:lstStyle>
            <a:lvl1pPr>
              <a:defRPr sz="1400">
                <a:solidFill>
                  <a:schemeClr val="bg1"/>
                </a:solidFill>
                <a:latin typeface="Roboto Medium" pitchFamily="2" charset="0"/>
                <a:ea typeface="Roboto Medium" pitchFamily="2" charset="0"/>
                <a:cs typeface="Roboto Medium" pitchFamily="2" charset="0"/>
              </a:defRPr>
            </a:lvl1pPr>
          </a:lstStyle>
          <a:p>
            <a:endParaRPr lang="en-US"/>
          </a:p>
        </p:txBody>
      </p:sp>
      <p:sp>
        <p:nvSpPr>
          <p:cNvPr id="27" name="Picture Placeholder 2">
            <a:extLst>
              <a:ext uri="{FF2B5EF4-FFF2-40B4-BE49-F238E27FC236}">
                <a16:creationId xmlns:a16="http://schemas.microsoft.com/office/drawing/2014/main" id="{6CCF012A-37B8-A846-96C9-F68F190709BA}"/>
              </a:ext>
            </a:extLst>
          </p:cNvPr>
          <p:cNvSpPr>
            <a:spLocks noGrp="1"/>
          </p:cNvSpPr>
          <p:nvPr>
            <p:ph type="pic" sz="quarter" idx="23"/>
          </p:nvPr>
        </p:nvSpPr>
        <p:spPr>
          <a:xfrm>
            <a:off x="4583894" y="2527476"/>
            <a:ext cx="3291840" cy="2167128"/>
          </a:xfrm>
          <a:prstGeom prst="rect">
            <a:avLst/>
          </a:prstGeom>
        </p:spPr>
        <p:txBody>
          <a:bodyPr/>
          <a:lstStyle>
            <a:lvl1pPr>
              <a:defRPr sz="1400">
                <a:solidFill>
                  <a:schemeClr val="bg1"/>
                </a:solidFill>
                <a:latin typeface="Roboto Medium" pitchFamily="2" charset="0"/>
                <a:ea typeface="Roboto Medium" pitchFamily="2" charset="0"/>
                <a:cs typeface="Roboto Medium" pitchFamily="2" charset="0"/>
              </a:defRPr>
            </a:lvl1pPr>
          </a:lstStyle>
          <a:p>
            <a:endParaRPr lang="en-US"/>
          </a:p>
        </p:txBody>
      </p:sp>
      <p:sp>
        <p:nvSpPr>
          <p:cNvPr id="17"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9965026"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23" name="Text Placeholder 2">
            <a:extLst>
              <a:ext uri="{FF2B5EF4-FFF2-40B4-BE49-F238E27FC236}">
                <a16:creationId xmlns:a16="http://schemas.microsoft.com/office/drawing/2014/main" id="{A171FABC-7F9F-3F4F-AF20-A434E98D4512}"/>
              </a:ext>
            </a:extLst>
          </p:cNvPr>
          <p:cNvSpPr>
            <a:spLocks noGrp="1"/>
          </p:cNvSpPr>
          <p:nvPr>
            <p:ph type="body" sz="quarter" idx="17" hasCustomPrompt="1"/>
          </p:nvPr>
        </p:nvSpPr>
        <p:spPr>
          <a:xfrm>
            <a:off x="623393" y="4869160"/>
            <a:ext cx="3442051" cy="1152128"/>
          </a:xfrm>
          <a:prstGeom prst="rect">
            <a:avLst/>
          </a:prstGeom>
        </p:spPr>
        <p:txBody>
          <a:bodyPr/>
          <a:lstStyle>
            <a:lvl1pPr marL="171450" indent="-171450">
              <a:spcBef>
                <a:spcPts val="300"/>
              </a:spcBef>
              <a:buFont typeface="Arial" panose="020B0604020202020204" pitchFamily="34" charset="0"/>
              <a:buChar char="•"/>
              <a:defRPr sz="2000">
                <a:solidFill>
                  <a:schemeClr val="bg1"/>
                </a:solidFill>
                <a:latin typeface="Roboto Medium" pitchFamily="2" charset="0"/>
                <a:ea typeface="Roboto Medium" pitchFamily="2" charset="0"/>
                <a:cs typeface="Roboto Medium" pitchFamily="2" charset="0"/>
              </a:defRPr>
            </a:lvl1pPr>
            <a:lvl2pPr marL="400050" indent="-157163">
              <a:spcBef>
                <a:spcPts val="900"/>
              </a:spcBef>
              <a:tabLst/>
              <a:defRPr sz="1100">
                <a:solidFill>
                  <a:schemeClr val="bg1"/>
                </a:solidFill>
              </a:defRPr>
            </a:lvl2pPr>
            <a:lvl3pPr marL="744538" indent="-150813">
              <a:spcBef>
                <a:spcPts val="900"/>
              </a:spcBef>
              <a:tabLst/>
              <a:defRPr sz="9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altLang="ja-JP" dirty="0"/>
              <a:t>Editable body copy</a:t>
            </a:r>
          </a:p>
        </p:txBody>
      </p:sp>
      <p:sp>
        <p:nvSpPr>
          <p:cNvPr id="24" name="Text Placeholder 2">
            <a:extLst>
              <a:ext uri="{FF2B5EF4-FFF2-40B4-BE49-F238E27FC236}">
                <a16:creationId xmlns:a16="http://schemas.microsoft.com/office/drawing/2014/main" id="{7AFFC4A7-46EC-C047-99A4-7BC9BF12521C}"/>
              </a:ext>
            </a:extLst>
          </p:cNvPr>
          <p:cNvSpPr>
            <a:spLocks noGrp="1"/>
          </p:cNvSpPr>
          <p:nvPr>
            <p:ph type="body" sz="quarter" idx="18" hasCustomPrompt="1"/>
          </p:nvPr>
        </p:nvSpPr>
        <p:spPr>
          <a:xfrm>
            <a:off x="4480249" y="4869160"/>
            <a:ext cx="3442051" cy="1152128"/>
          </a:xfrm>
          <a:prstGeom prst="rect">
            <a:avLst/>
          </a:prstGeom>
        </p:spPr>
        <p:txBody>
          <a:bodyPr/>
          <a:lstStyle>
            <a:lvl1pPr marL="230188" marR="0" indent="-230188" algn="l" defTabSz="914400" rtl="0" eaLnBrk="1" fontAlgn="auto" latinLnBrk="0" hangingPunct="1">
              <a:lnSpc>
                <a:spcPct val="90000"/>
              </a:lnSpc>
              <a:spcBef>
                <a:spcPts val="300"/>
              </a:spcBef>
              <a:spcAft>
                <a:spcPts val="0"/>
              </a:spcAft>
              <a:buClrTx/>
              <a:buSzTx/>
              <a:buFont typeface="Arial" panose="020B0604020202020204" pitchFamily="34" charset="0"/>
              <a:buChar char="•"/>
              <a:tabLst/>
              <a:defRPr sz="2000">
                <a:solidFill>
                  <a:schemeClr val="bg1"/>
                </a:solidFill>
                <a:latin typeface="Roboto Medium" pitchFamily="2" charset="0"/>
                <a:ea typeface="Roboto Medium" pitchFamily="2" charset="0"/>
                <a:cs typeface="Roboto Medium" pitchFamily="2" charset="0"/>
              </a:defRPr>
            </a:lvl1pPr>
            <a:lvl2pPr marL="574675" marR="0" indent="-11747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chemeClr val="bg1"/>
                </a:solidFill>
              </a:defRPr>
            </a:lvl2pPr>
            <a:lvl3pPr marL="1031875" marR="0" indent="-11747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9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ja-JP" dirty="0"/>
              <a:t>Editable body copy</a:t>
            </a:r>
          </a:p>
        </p:txBody>
      </p:sp>
      <p:sp>
        <p:nvSpPr>
          <p:cNvPr id="36" name="Text Placeholder 2">
            <a:extLst>
              <a:ext uri="{FF2B5EF4-FFF2-40B4-BE49-F238E27FC236}">
                <a16:creationId xmlns:a16="http://schemas.microsoft.com/office/drawing/2014/main" id="{4D8CAD92-AB23-784E-BBCE-25C0466B2FF0}"/>
              </a:ext>
            </a:extLst>
          </p:cNvPr>
          <p:cNvSpPr>
            <a:spLocks noGrp="1"/>
          </p:cNvSpPr>
          <p:nvPr>
            <p:ph type="body" sz="quarter" idx="19" hasCustomPrompt="1"/>
          </p:nvPr>
        </p:nvSpPr>
        <p:spPr>
          <a:xfrm>
            <a:off x="8445147" y="4869160"/>
            <a:ext cx="3442051" cy="1152128"/>
          </a:xfrm>
          <a:prstGeom prst="rect">
            <a:avLst/>
          </a:prstGeom>
        </p:spPr>
        <p:txBody>
          <a:bodyPr/>
          <a:lstStyle>
            <a:lvl1pPr marL="285750" indent="-285750">
              <a:spcBef>
                <a:spcPts val="300"/>
              </a:spcBef>
              <a:buFont typeface="Arial" panose="020B0604020202020204" pitchFamily="34" charset="0"/>
              <a:buChar char="•"/>
              <a:defRPr sz="2000">
                <a:solidFill>
                  <a:schemeClr val="bg1"/>
                </a:solidFill>
                <a:latin typeface="Roboto Medium" pitchFamily="2" charset="0"/>
                <a:ea typeface="Roboto Medium" pitchFamily="2" charset="0"/>
                <a:cs typeface="Roboto Medium" pitchFamily="2" charset="0"/>
              </a:defRPr>
            </a:lvl1pPr>
            <a:lvl2pPr marL="400050" indent="-157163">
              <a:spcBef>
                <a:spcPts val="900"/>
              </a:spcBef>
              <a:tabLst/>
              <a:defRPr sz="1100">
                <a:solidFill>
                  <a:schemeClr val="bg1"/>
                </a:solidFill>
              </a:defRPr>
            </a:lvl2pPr>
            <a:lvl3pPr marL="744538" indent="-150813">
              <a:spcBef>
                <a:spcPts val="900"/>
              </a:spcBef>
              <a:tabLst/>
              <a:defRPr sz="9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altLang="ja-JP" dirty="0"/>
              <a:t>Editable body copy</a:t>
            </a:r>
          </a:p>
        </p:txBody>
      </p:sp>
      <p:sp>
        <p:nvSpPr>
          <p:cNvPr id="14" name="Text Placeholder 2">
            <a:extLst>
              <a:ext uri="{FF2B5EF4-FFF2-40B4-BE49-F238E27FC236}">
                <a16:creationId xmlns:a16="http://schemas.microsoft.com/office/drawing/2014/main" id="{9133F4C6-1C2F-3C4D-AEE3-3C40BF75EF44}"/>
              </a:ext>
            </a:extLst>
          </p:cNvPr>
          <p:cNvSpPr>
            <a:spLocks noGrp="1"/>
          </p:cNvSpPr>
          <p:nvPr>
            <p:ph type="body" sz="quarter" idx="20"/>
          </p:nvPr>
        </p:nvSpPr>
        <p:spPr>
          <a:xfrm>
            <a:off x="623392" y="1340768"/>
            <a:ext cx="11089232" cy="864096"/>
          </a:xfrm>
          <a:prstGeom prst="rect">
            <a:avLst/>
          </a:prstGeom>
        </p:spPr>
        <p:txBody>
          <a:bodyPr anchor="ctr"/>
          <a:lstStyle>
            <a:lvl1pPr marL="0" indent="0">
              <a:spcBef>
                <a:spcPts val="1000"/>
              </a:spcBef>
              <a:buNone/>
              <a:defRPr sz="2400">
                <a:solidFill>
                  <a:schemeClr val="bg1"/>
                </a:solidFill>
                <a:latin typeface="Roboto Medium" pitchFamily="2" charset="0"/>
                <a:ea typeface="Roboto Medium" pitchFamily="2" charset="0"/>
                <a:cs typeface="Roboto Medium" pitchFamily="2" charset="0"/>
              </a:defRPr>
            </a:lvl1pPr>
            <a:lvl2pPr marL="458788" indent="-215900">
              <a:spcBef>
                <a:spcPts val="900"/>
              </a:spcBef>
              <a:tabLst/>
              <a:defRPr sz="2000">
                <a:solidFill>
                  <a:schemeClr val="bg1"/>
                </a:solidFill>
              </a:defRPr>
            </a:lvl2pPr>
            <a:lvl3pPr marL="809625" indent="-215900">
              <a:spcBef>
                <a:spcPts val="900"/>
              </a:spcBef>
              <a:tabLst/>
              <a:defRPr sz="18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dirty="0"/>
              <a:t>Edit Master text styles</a:t>
            </a:r>
          </a:p>
        </p:txBody>
      </p:sp>
      <p:sp>
        <p:nvSpPr>
          <p:cNvPr id="28" name="Picture Placeholder 2">
            <a:extLst>
              <a:ext uri="{FF2B5EF4-FFF2-40B4-BE49-F238E27FC236}">
                <a16:creationId xmlns:a16="http://schemas.microsoft.com/office/drawing/2014/main" id="{2F415E3C-898F-174D-87AF-BF01FE9814F3}"/>
              </a:ext>
            </a:extLst>
          </p:cNvPr>
          <p:cNvSpPr>
            <a:spLocks noGrp="1"/>
          </p:cNvSpPr>
          <p:nvPr>
            <p:ph type="pic" sz="quarter" idx="24"/>
          </p:nvPr>
        </p:nvSpPr>
        <p:spPr>
          <a:xfrm>
            <a:off x="699247" y="2526937"/>
            <a:ext cx="3291840" cy="2167128"/>
          </a:xfrm>
          <a:prstGeom prst="rect">
            <a:avLst/>
          </a:prstGeom>
        </p:spPr>
        <p:txBody>
          <a:bodyPr/>
          <a:lstStyle>
            <a:lvl1pPr>
              <a:defRPr sz="1400">
                <a:solidFill>
                  <a:schemeClr val="bg1"/>
                </a:solidFill>
                <a:latin typeface="Roboto Medium" pitchFamily="2" charset="0"/>
                <a:ea typeface="Roboto Medium" pitchFamily="2" charset="0"/>
                <a:cs typeface="Roboto Medium" pitchFamily="2" charset="0"/>
              </a:defRPr>
            </a:lvl1pPr>
          </a:lstStyle>
          <a:p>
            <a:endParaRPr lang="en-US" dirty="0"/>
          </a:p>
        </p:txBody>
      </p:sp>
      <p:sp>
        <p:nvSpPr>
          <p:cNvPr id="21"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458304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over White">
    <p:spTree>
      <p:nvGrpSpPr>
        <p:cNvPr id="1" name=""/>
        <p:cNvGrpSpPr/>
        <p:nvPr/>
      </p:nvGrpSpPr>
      <p:grpSpPr>
        <a:xfrm>
          <a:off x="0" y="0"/>
          <a:ext cx="0" cy="0"/>
          <a:chOff x="0" y="0"/>
          <a:chExt cx="0" cy="0"/>
        </a:xfrm>
      </p:grpSpPr>
      <p:pic>
        <p:nvPicPr>
          <p:cNvPr id="13" name="Picture 2" descr="C:\Users\Admin\Downloads\ilovepdf_pages-to-jpg (2)\RU_PPT Template-Grey Blank_page-0001.jpg"/>
          <p:cNvPicPr>
            <a:picLocks noChangeAspect="1" noChangeArrowheads="1"/>
          </p:cNvPicPr>
          <p:nvPr userDrawn="1"/>
        </p:nvPicPr>
        <p:blipFill>
          <a:blip r:embed="rId2"/>
          <a:srcRect/>
          <a:stretch>
            <a:fillRect/>
          </a:stretch>
        </p:blipFill>
        <p:spPr bwMode="auto">
          <a:xfrm>
            <a:off x="0" y="0"/>
            <a:ext cx="12193191" cy="6858000"/>
          </a:xfrm>
          <a:prstGeom prst="rect">
            <a:avLst/>
          </a:prstGeom>
          <a:noFill/>
        </p:spPr>
      </p:pic>
      <p:grpSp>
        <p:nvGrpSpPr>
          <p:cNvPr id="21" name="Group 20">
            <a:extLst>
              <a:ext uri="{FF2B5EF4-FFF2-40B4-BE49-F238E27FC236}">
                <a16:creationId xmlns:a16="http://schemas.microsoft.com/office/drawing/2014/main" id="{5AFE99A1-F019-42EF-A6DD-FBA9CE0E5FB1}"/>
              </a:ext>
            </a:extLst>
          </p:cNvPr>
          <p:cNvGrpSpPr/>
          <p:nvPr userDrawn="1"/>
        </p:nvGrpSpPr>
        <p:grpSpPr>
          <a:xfrm>
            <a:off x="9220200" y="304800"/>
            <a:ext cx="2601503" cy="1082742"/>
            <a:chOff x="10616154" y="97913"/>
            <a:chExt cx="3619726" cy="1349912"/>
          </a:xfrm>
        </p:grpSpPr>
        <p:pic>
          <p:nvPicPr>
            <p:cNvPr id="22"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7"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Title 1">
            <a:extLst>
              <a:ext uri="{FF2B5EF4-FFF2-40B4-BE49-F238E27FC236}">
                <a16:creationId xmlns:a16="http://schemas.microsoft.com/office/drawing/2014/main" id="{3567D619-CB47-F041-985A-230E32AF28B6}"/>
              </a:ext>
            </a:extLst>
          </p:cNvPr>
          <p:cNvSpPr>
            <a:spLocks noGrp="1"/>
          </p:cNvSpPr>
          <p:nvPr>
            <p:ph type="title" hasCustomPrompt="1"/>
          </p:nvPr>
        </p:nvSpPr>
        <p:spPr bwMode="gray">
          <a:xfrm>
            <a:off x="1058553" y="3124200"/>
            <a:ext cx="8421823" cy="1750095"/>
          </a:xfrm>
          <a:prstGeom prst="rect">
            <a:avLst/>
          </a:prstGeom>
        </p:spPr>
        <p:txBody>
          <a:bodyPr anchor="ctr"/>
          <a:lstStyle>
            <a:lvl1pPr>
              <a:defRPr sz="4000" spc="0" baseline="0">
                <a:solidFill>
                  <a:srgbClr val="FF6600"/>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20" name="Text Placeholder 2">
            <a:extLst>
              <a:ext uri="{FF2B5EF4-FFF2-40B4-BE49-F238E27FC236}">
                <a16:creationId xmlns:a16="http://schemas.microsoft.com/office/drawing/2014/main" id="{DD82E332-C6ED-164F-A8EB-880825F13C99}"/>
              </a:ext>
            </a:extLst>
          </p:cNvPr>
          <p:cNvSpPr>
            <a:spLocks noGrp="1"/>
          </p:cNvSpPr>
          <p:nvPr>
            <p:ph type="body" sz="quarter" idx="10" hasCustomPrompt="1"/>
          </p:nvPr>
        </p:nvSpPr>
        <p:spPr bwMode="gray">
          <a:xfrm>
            <a:off x="1046572" y="5129788"/>
            <a:ext cx="6755716" cy="407987"/>
          </a:xfrm>
          <a:prstGeom prst="rect">
            <a:avLst/>
          </a:prstGeom>
        </p:spPr>
        <p:txBody>
          <a:bodyPr anchor="ctr"/>
          <a:lstStyle>
            <a:lvl1pPr marL="0" marR="0" indent="0" algn="l" defTabSz="914400" rtl="0" eaLnBrk="1" fontAlgn="auto" latinLnBrk="0" hangingPunct="1">
              <a:lnSpc>
                <a:spcPct val="100000"/>
              </a:lnSpc>
              <a:spcBef>
                <a:spcPts val="0"/>
              </a:spcBef>
              <a:spcAft>
                <a:spcPts val="0"/>
              </a:spcAft>
              <a:buClrTx/>
              <a:buSzTx/>
              <a:buFontTx/>
              <a:buNone/>
              <a:tabLst/>
              <a:defRPr lang="en-NZ" sz="2500" kern="1200" spc="400" baseline="0" dirty="0">
                <a:solidFill>
                  <a:srgbClr val="FF6600"/>
                </a:solidFill>
                <a:latin typeface="Roboto Medium" pitchFamily="2" charset="0"/>
                <a:ea typeface="Roboto Medium" pitchFamily="2" charset="0"/>
                <a:cs typeface="Roboto Medium" pitchFamily="2" charset="0"/>
              </a:defRPr>
            </a:lvl1pPr>
          </a:lstStyle>
          <a:p>
            <a:r>
              <a:rPr lang="en-NZ" dirty="0"/>
              <a:t>Department Name and Division</a:t>
            </a:r>
          </a:p>
        </p:txBody>
      </p:sp>
    </p:spTree>
    <p:extLst>
      <p:ext uri="{BB962C8B-B14F-4D97-AF65-F5344CB8AC3E}">
        <p14:creationId xmlns:p14="http://schemas.microsoft.com/office/powerpoint/2010/main" val="15187634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able Slide Black">
    <p:bg bwMode="gray">
      <p:bgPr>
        <a:solidFill>
          <a:schemeClr val="bg1"/>
        </a:solidFill>
        <a:effectLst/>
      </p:bgPr>
    </p:bg>
    <p:spTree>
      <p:nvGrpSpPr>
        <p:cNvPr id="1" name=""/>
        <p:cNvGrpSpPr/>
        <p:nvPr/>
      </p:nvGrpSpPr>
      <p:grpSpPr>
        <a:xfrm>
          <a:off x="0" y="0"/>
          <a:ext cx="0" cy="0"/>
          <a:chOff x="0" y="0"/>
          <a:chExt cx="0" cy="0"/>
        </a:xfrm>
      </p:grpSpPr>
      <p:pic>
        <p:nvPicPr>
          <p:cNvPr id="8194" name="Picture 2" descr="C:\Users\Admin\Downloads\ilovepdf_pages-to-jpg (4)\RU_PPT Template-Grey Blank (1)_page-0005.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11"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5258776"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Table page</a:t>
            </a:r>
          </a:p>
        </p:txBody>
      </p:sp>
      <p:sp>
        <p:nvSpPr>
          <p:cNvPr id="8" name="Text Placeholder 2">
            <a:extLst>
              <a:ext uri="{FF2B5EF4-FFF2-40B4-BE49-F238E27FC236}">
                <a16:creationId xmlns:a16="http://schemas.microsoft.com/office/drawing/2014/main" id="{A7260009-5486-ED4F-84C4-78FE71BC59FC}"/>
              </a:ext>
            </a:extLst>
          </p:cNvPr>
          <p:cNvSpPr>
            <a:spLocks noGrp="1"/>
          </p:cNvSpPr>
          <p:nvPr>
            <p:ph type="body" sz="quarter" idx="17"/>
          </p:nvPr>
        </p:nvSpPr>
        <p:spPr>
          <a:xfrm>
            <a:off x="623392" y="1340768"/>
            <a:ext cx="11089232" cy="864096"/>
          </a:xfrm>
          <a:prstGeom prst="rect">
            <a:avLst/>
          </a:prstGeom>
        </p:spPr>
        <p:txBody>
          <a:bodyPr anchor="ctr"/>
          <a:lstStyle>
            <a:lvl1pPr marL="0" indent="0">
              <a:spcBef>
                <a:spcPts val="1000"/>
              </a:spcBef>
              <a:buNone/>
              <a:defRPr sz="2400">
                <a:solidFill>
                  <a:schemeClr val="bg1"/>
                </a:solidFill>
                <a:latin typeface="Roboto Medium" pitchFamily="2" charset="0"/>
                <a:ea typeface="Roboto Medium" pitchFamily="2" charset="0"/>
                <a:cs typeface="Roboto Medium" pitchFamily="2" charset="0"/>
              </a:defRPr>
            </a:lvl1pPr>
            <a:lvl2pPr marL="458788" indent="-215900">
              <a:spcBef>
                <a:spcPts val="900"/>
              </a:spcBef>
              <a:tabLst/>
              <a:defRPr sz="2000">
                <a:solidFill>
                  <a:schemeClr val="bg1"/>
                </a:solidFill>
              </a:defRPr>
            </a:lvl2pPr>
            <a:lvl3pPr marL="809625" indent="-215900">
              <a:spcBef>
                <a:spcPts val="900"/>
              </a:spcBef>
              <a:tabLst/>
              <a:defRPr sz="18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dirty="0"/>
              <a:t>Edit Master text styles</a:t>
            </a:r>
          </a:p>
        </p:txBody>
      </p:sp>
      <p:sp>
        <p:nvSpPr>
          <p:cNvPr id="4" name="Table Placeholder 3">
            <a:extLst>
              <a:ext uri="{FF2B5EF4-FFF2-40B4-BE49-F238E27FC236}">
                <a16:creationId xmlns:a16="http://schemas.microsoft.com/office/drawing/2014/main" id="{941EFC9F-B96F-204C-8057-F2337DEBA477}"/>
              </a:ext>
            </a:extLst>
          </p:cNvPr>
          <p:cNvSpPr>
            <a:spLocks noGrp="1"/>
          </p:cNvSpPr>
          <p:nvPr>
            <p:ph type="tbl" sz="quarter" idx="18" hasCustomPrompt="1"/>
          </p:nvPr>
        </p:nvSpPr>
        <p:spPr>
          <a:xfrm>
            <a:off x="623392" y="2204864"/>
            <a:ext cx="11089183" cy="3887961"/>
          </a:xfrm>
          <a:prstGeom prst="rect">
            <a:avLst/>
          </a:prstGeom>
        </p:spPr>
        <p:txBody>
          <a:bodyPr/>
          <a:lstStyle>
            <a:lvl1pPr>
              <a:defRPr>
                <a:solidFill>
                  <a:schemeClr val="bg1"/>
                </a:solidFill>
                <a:latin typeface="Roboto Medium" pitchFamily="2" charset="0"/>
                <a:ea typeface="Roboto Medium" pitchFamily="2" charset="0"/>
                <a:cs typeface="Roboto Medium" pitchFamily="2" charset="0"/>
              </a:defRPr>
            </a:lvl1pPr>
          </a:lstStyle>
          <a:p>
            <a:r>
              <a:rPr lang="en-US" dirty="0"/>
              <a:t>Click icon to add Table</a:t>
            </a:r>
          </a:p>
        </p:txBody>
      </p:sp>
      <p:sp>
        <p:nvSpPr>
          <p:cNvPr id="9"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0254700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able Slide Black">
    <p:bg bwMode="gray">
      <p:bgPr>
        <a:solidFill>
          <a:schemeClr val="bg1"/>
        </a:solidFill>
        <a:effectLst/>
      </p:bgPr>
    </p:bg>
    <p:spTree>
      <p:nvGrpSpPr>
        <p:cNvPr id="1" name=""/>
        <p:cNvGrpSpPr/>
        <p:nvPr/>
      </p:nvGrpSpPr>
      <p:grpSpPr>
        <a:xfrm>
          <a:off x="0" y="0"/>
          <a:ext cx="0" cy="0"/>
          <a:chOff x="0" y="0"/>
          <a:chExt cx="0" cy="0"/>
        </a:xfrm>
      </p:grpSpPr>
      <p:pic>
        <p:nvPicPr>
          <p:cNvPr id="9218" name="Picture 2" descr="C:\Users\Admin\Downloads\ilovepdf_pages-to-jpg (3)\RU_PPT Template-White Blank (1)_page-0005.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11"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5258776" cy="838202"/>
          </a:xfrm>
          <a:prstGeom prst="rect">
            <a:avLst/>
          </a:prstGeom>
        </p:spPr>
        <p:txBody>
          <a:bodyPr anchor="ctr" anchorCtr="0">
            <a:noAutofit/>
          </a:bodyPr>
          <a:lstStyle>
            <a:lvl1pPr>
              <a:defRPr sz="2800" cap="all" spc="0" baseline="0">
                <a:solidFill>
                  <a:srgbClr val="A5A5A5"/>
                </a:solidFill>
                <a:latin typeface="Roboto Medium" pitchFamily="2" charset="0"/>
                <a:ea typeface="Roboto Medium" pitchFamily="2" charset="0"/>
                <a:cs typeface="Roboto Medium" pitchFamily="2" charset="0"/>
              </a:defRPr>
            </a:lvl1pPr>
          </a:lstStyle>
          <a:p>
            <a:r>
              <a:rPr lang="en-US" dirty="0"/>
              <a:t>Table page</a:t>
            </a:r>
          </a:p>
        </p:txBody>
      </p:sp>
      <p:sp>
        <p:nvSpPr>
          <p:cNvPr id="8" name="Text Placeholder 2">
            <a:extLst>
              <a:ext uri="{FF2B5EF4-FFF2-40B4-BE49-F238E27FC236}">
                <a16:creationId xmlns:a16="http://schemas.microsoft.com/office/drawing/2014/main" id="{A7260009-5486-ED4F-84C4-78FE71BC59FC}"/>
              </a:ext>
            </a:extLst>
          </p:cNvPr>
          <p:cNvSpPr>
            <a:spLocks noGrp="1"/>
          </p:cNvSpPr>
          <p:nvPr>
            <p:ph type="body" sz="quarter" idx="17"/>
          </p:nvPr>
        </p:nvSpPr>
        <p:spPr>
          <a:xfrm>
            <a:off x="623392" y="1340768"/>
            <a:ext cx="11089232" cy="864096"/>
          </a:xfrm>
          <a:prstGeom prst="rect">
            <a:avLst/>
          </a:prstGeom>
        </p:spPr>
        <p:txBody>
          <a:bodyPr anchor="ctr"/>
          <a:lstStyle>
            <a:lvl1pPr marL="0" indent="0">
              <a:spcBef>
                <a:spcPts val="1000"/>
              </a:spcBef>
              <a:buNone/>
              <a:defRPr sz="2400">
                <a:solidFill>
                  <a:srgbClr val="A5A5A5"/>
                </a:solidFill>
                <a:latin typeface="Roboto Medium" pitchFamily="2" charset="0"/>
                <a:ea typeface="Roboto Medium" pitchFamily="2" charset="0"/>
                <a:cs typeface="Roboto Medium" pitchFamily="2" charset="0"/>
              </a:defRPr>
            </a:lvl1pPr>
            <a:lvl2pPr marL="458788" indent="-215900">
              <a:spcBef>
                <a:spcPts val="900"/>
              </a:spcBef>
              <a:tabLst/>
              <a:defRPr sz="2000">
                <a:solidFill>
                  <a:schemeClr val="bg1"/>
                </a:solidFill>
              </a:defRPr>
            </a:lvl2pPr>
            <a:lvl3pPr marL="809625" indent="-215900">
              <a:spcBef>
                <a:spcPts val="900"/>
              </a:spcBef>
              <a:tabLst/>
              <a:defRPr sz="18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dirty="0"/>
              <a:t>Edit Master text styles</a:t>
            </a:r>
          </a:p>
        </p:txBody>
      </p:sp>
      <p:sp>
        <p:nvSpPr>
          <p:cNvPr id="4" name="Table Placeholder 3">
            <a:extLst>
              <a:ext uri="{FF2B5EF4-FFF2-40B4-BE49-F238E27FC236}">
                <a16:creationId xmlns:a16="http://schemas.microsoft.com/office/drawing/2014/main" id="{941EFC9F-B96F-204C-8057-F2337DEBA477}"/>
              </a:ext>
            </a:extLst>
          </p:cNvPr>
          <p:cNvSpPr>
            <a:spLocks noGrp="1"/>
          </p:cNvSpPr>
          <p:nvPr>
            <p:ph type="tbl" sz="quarter" idx="18" hasCustomPrompt="1"/>
          </p:nvPr>
        </p:nvSpPr>
        <p:spPr>
          <a:xfrm>
            <a:off x="623392" y="2204864"/>
            <a:ext cx="11089183" cy="3887961"/>
          </a:xfrm>
          <a:prstGeom prst="rect">
            <a:avLst/>
          </a:prstGeom>
        </p:spPr>
        <p:txBody>
          <a:bodyPr/>
          <a:lstStyle>
            <a:lvl1pPr>
              <a:defRPr>
                <a:solidFill>
                  <a:srgbClr val="A5A5A5"/>
                </a:solidFill>
                <a:latin typeface="Roboto Medium" pitchFamily="2" charset="0"/>
                <a:ea typeface="Roboto Medium" pitchFamily="2" charset="0"/>
                <a:cs typeface="Roboto Medium" pitchFamily="2" charset="0"/>
              </a:defRPr>
            </a:lvl1pPr>
          </a:lstStyle>
          <a:p>
            <a:r>
              <a:rPr lang="en-US" dirty="0"/>
              <a:t>Click icon to add Table</a:t>
            </a:r>
          </a:p>
        </p:txBody>
      </p:sp>
      <p:sp>
        <p:nvSpPr>
          <p:cNvPr id="9"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0254700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raph Slide Black">
    <p:bg bwMode="gray">
      <p:bgPr>
        <a:solidFill>
          <a:schemeClr val="bg1"/>
        </a:solidFill>
        <a:effectLst/>
      </p:bgPr>
    </p:bg>
    <p:spTree>
      <p:nvGrpSpPr>
        <p:cNvPr id="1" name=""/>
        <p:cNvGrpSpPr/>
        <p:nvPr/>
      </p:nvGrpSpPr>
      <p:grpSpPr>
        <a:xfrm>
          <a:off x="0" y="0"/>
          <a:ext cx="0" cy="0"/>
          <a:chOff x="0" y="0"/>
          <a:chExt cx="0" cy="0"/>
        </a:xfrm>
      </p:grpSpPr>
      <p:pic>
        <p:nvPicPr>
          <p:cNvPr id="12290" name="Picture 2" descr="C:\Users\Admin\Downloads\ilovepdf_pages-to-jpg (4)\RU_PPT Template-Grey Blank (1)_page-0005.jpg"/>
          <p:cNvPicPr>
            <a:picLocks noChangeAspect="1" noChangeArrowheads="1"/>
          </p:cNvPicPr>
          <p:nvPr userDrawn="1"/>
        </p:nvPicPr>
        <p:blipFill>
          <a:blip r:embed="rId2"/>
          <a:srcRect/>
          <a:stretch>
            <a:fillRect/>
          </a:stretch>
        </p:blipFill>
        <p:spPr bwMode="auto">
          <a:xfrm>
            <a:off x="0" y="0"/>
            <a:ext cx="12193191" cy="6858000"/>
          </a:xfrm>
          <a:prstGeom prst="rect">
            <a:avLst/>
          </a:prstGeom>
          <a:noFill/>
        </p:spPr>
      </p:pic>
      <p:sp>
        <p:nvSpPr>
          <p:cNvPr id="5" name="Chart Placeholder 4">
            <a:extLst>
              <a:ext uri="{FF2B5EF4-FFF2-40B4-BE49-F238E27FC236}">
                <a16:creationId xmlns:a16="http://schemas.microsoft.com/office/drawing/2014/main" id="{C95A2DA0-563A-2A49-9D5E-DC5BC2FF0F6D}"/>
              </a:ext>
            </a:extLst>
          </p:cNvPr>
          <p:cNvSpPr>
            <a:spLocks noGrp="1"/>
          </p:cNvSpPr>
          <p:nvPr>
            <p:ph type="chart" sz="quarter" idx="19" hasCustomPrompt="1"/>
          </p:nvPr>
        </p:nvSpPr>
        <p:spPr>
          <a:xfrm>
            <a:off x="407368" y="2276872"/>
            <a:ext cx="11325348" cy="3751914"/>
          </a:xfrm>
          <a:prstGeom prst="rect">
            <a:avLst/>
          </a:prstGeom>
          <a:ln>
            <a:noFill/>
          </a:ln>
        </p:spPr>
        <p:txBody>
          <a:bodyPr/>
          <a:lstStyle>
            <a:lvl1pPr>
              <a:defRPr>
                <a:solidFill>
                  <a:schemeClr val="bg1"/>
                </a:solidFill>
                <a:latin typeface="Roboto Medium" pitchFamily="2" charset="0"/>
                <a:ea typeface="Roboto Medium" pitchFamily="2" charset="0"/>
                <a:cs typeface="Roboto Medium" pitchFamily="2" charset="0"/>
              </a:defRPr>
            </a:lvl1pPr>
          </a:lstStyle>
          <a:p>
            <a:r>
              <a:rPr lang="en-US" dirty="0"/>
              <a:t>Click icon to add bar Graph</a:t>
            </a:r>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p:nvPr>
        </p:nvSpPr>
        <p:spPr>
          <a:xfrm>
            <a:off x="623392" y="1340768"/>
            <a:ext cx="11089232" cy="864096"/>
          </a:xfrm>
          <a:prstGeom prst="rect">
            <a:avLst/>
          </a:prstGeom>
        </p:spPr>
        <p:txBody>
          <a:bodyPr anchor="ctr"/>
          <a:lstStyle>
            <a:lvl1pPr marL="0" indent="0">
              <a:spcBef>
                <a:spcPts val="1000"/>
              </a:spcBef>
              <a:buNone/>
              <a:defRPr sz="2400">
                <a:solidFill>
                  <a:schemeClr val="bg1"/>
                </a:solidFill>
                <a:latin typeface="Roboto Medium" pitchFamily="2" charset="0"/>
                <a:ea typeface="Roboto Medium" pitchFamily="2" charset="0"/>
                <a:cs typeface="Roboto Medium" pitchFamily="2" charset="0"/>
              </a:defRPr>
            </a:lvl1pPr>
            <a:lvl2pPr marL="458788" indent="-215900">
              <a:spcBef>
                <a:spcPts val="900"/>
              </a:spcBef>
              <a:tabLst/>
              <a:defRPr sz="2000">
                <a:solidFill>
                  <a:schemeClr val="bg1"/>
                </a:solidFill>
              </a:defRPr>
            </a:lvl2pPr>
            <a:lvl3pPr marL="809625" indent="-215900">
              <a:spcBef>
                <a:spcPts val="900"/>
              </a:spcBef>
              <a:tabLst/>
              <a:defRPr sz="18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dirty="0"/>
              <a:t>Edit Master text styles</a:t>
            </a:r>
          </a:p>
        </p:txBody>
      </p:sp>
      <p:sp>
        <p:nvSpPr>
          <p:cNvPr id="11"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5258776"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Bar</a:t>
            </a:r>
            <a:br>
              <a:rPr lang="en-US" dirty="0"/>
            </a:br>
            <a:r>
              <a:rPr lang="en-US" dirty="0"/>
              <a:t>Graph</a:t>
            </a:r>
          </a:p>
        </p:txBody>
      </p:sp>
      <p:sp>
        <p:nvSpPr>
          <p:cNvPr id="12"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27231461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Graph Slide Black">
    <p:bg bwMode="gray">
      <p:bgPr>
        <a:solidFill>
          <a:schemeClr val="bg1"/>
        </a:solidFill>
        <a:effectLst/>
      </p:bgPr>
    </p:bg>
    <p:spTree>
      <p:nvGrpSpPr>
        <p:cNvPr id="1" name=""/>
        <p:cNvGrpSpPr/>
        <p:nvPr/>
      </p:nvGrpSpPr>
      <p:grpSpPr>
        <a:xfrm>
          <a:off x="0" y="0"/>
          <a:ext cx="0" cy="0"/>
          <a:chOff x="0" y="0"/>
          <a:chExt cx="0" cy="0"/>
        </a:xfrm>
      </p:grpSpPr>
      <p:pic>
        <p:nvPicPr>
          <p:cNvPr id="13314" name="Picture 2" descr="C:\Users\Admin\Downloads\ilovepdf_pages-to-jpg (3)\RU_PPT Template-White Blank (1)_page-0005.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5" name="Chart Placeholder 4">
            <a:extLst>
              <a:ext uri="{FF2B5EF4-FFF2-40B4-BE49-F238E27FC236}">
                <a16:creationId xmlns:a16="http://schemas.microsoft.com/office/drawing/2014/main" id="{C95A2DA0-563A-2A49-9D5E-DC5BC2FF0F6D}"/>
              </a:ext>
            </a:extLst>
          </p:cNvPr>
          <p:cNvSpPr>
            <a:spLocks noGrp="1"/>
          </p:cNvSpPr>
          <p:nvPr>
            <p:ph type="chart" sz="quarter" idx="19" hasCustomPrompt="1"/>
          </p:nvPr>
        </p:nvSpPr>
        <p:spPr>
          <a:xfrm>
            <a:off x="407368" y="2276872"/>
            <a:ext cx="11325348" cy="3751914"/>
          </a:xfrm>
          <a:prstGeom prst="rect">
            <a:avLst/>
          </a:prstGeom>
          <a:ln>
            <a:noFill/>
          </a:ln>
        </p:spPr>
        <p:txBody>
          <a:bodyPr/>
          <a:lstStyle>
            <a:lvl1pPr>
              <a:defRPr>
                <a:solidFill>
                  <a:srgbClr val="A5A5A5"/>
                </a:solidFill>
                <a:latin typeface="Roboto Medium" pitchFamily="2" charset="0"/>
                <a:ea typeface="Roboto Medium" pitchFamily="2" charset="0"/>
                <a:cs typeface="Roboto Medium" pitchFamily="2" charset="0"/>
              </a:defRPr>
            </a:lvl1pPr>
          </a:lstStyle>
          <a:p>
            <a:r>
              <a:rPr lang="en-US" dirty="0"/>
              <a:t>Click icon to add bar Graph</a:t>
            </a:r>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p:nvPr>
        </p:nvSpPr>
        <p:spPr>
          <a:xfrm>
            <a:off x="623392" y="1340768"/>
            <a:ext cx="11089232" cy="864096"/>
          </a:xfrm>
          <a:prstGeom prst="rect">
            <a:avLst/>
          </a:prstGeom>
        </p:spPr>
        <p:txBody>
          <a:bodyPr anchor="ctr"/>
          <a:lstStyle>
            <a:lvl1pPr marL="0" indent="0">
              <a:spcBef>
                <a:spcPts val="1000"/>
              </a:spcBef>
              <a:buNone/>
              <a:defRPr sz="2400">
                <a:solidFill>
                  <a:srgbClr val="A5A5A5"/>
                </a:solidFill>
                <a:latin typeface="Roboto Medium" pitchFamily="2" charset="0"/>
                <a:ea typeface="Roboto Medium" pitchFamily="2" charset="0"/>
                <a:cs typeface="Roboto Medium" pitchFamily="2" charset="0"/>
              </a:defRPr>
            </a:lvl1pPr>
            <a:lvl2pPr marL="458788" indent="-215900">
              <a:spcBef>
                <a:spcPts val="900"/>
              </a:spcBef>
              <a:tabLst/>
              <a:defRPr sz="2000">
                <a:solidFill>
                  <a:schemeClr val="bg1"/>
                </a:solidFill>
              </a:defRPr>
            </a:lvl2pPr>
            <a:lvl3pPr marL="809625" indent="-215900">
              <a:spcBef>
                <a:spcPts val="900"/>
              </a:spcBef>
              <a:tabLst/>
              <a:defRPr sz="18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dirty="0"/>
              <a:t>Edit Master text styles</a:t>
            </a:r>
          </a:p>
        </p:txBody>
      </p:sp>
      <p:sp>
        <p:nvSpPr>
          <p:cNvPr id="11"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5258776" cy="838202"/>
          </a:xfrm>
          <a:prstGeom prst="rect">
            <a:avLst/>
          </a:prstGeom>
        </p:spPr>
        <p:txBody>
          <a:bodyPr anchor="ctr" anchorCtr="0">
            <a:noAutofit/>
          </a:bodyPr>
          <a:lstStyle>
            <a:lvl1pPr>
              <a:defRPr sz="2800" cap="all" spc="0" baseline="0">
                <a:solidFill>
                  <a:srgbClr val="A5A5A5"/>
                </a:solidFill>
                <a:latin typeface="Roboto Medium" pitchFamily="2" charset="0"/>
                <a:ea typeface="Roboto Medium" pitchFamily="2" charset="0"/>
                <a:cs typeface="Roboto Medium" pitchFamily="2" charset="0"/>
              </a:defRPr>
            </a:lvl1pPr>
          </a:lstStyle>
          <a:p>
            <a:r>
              <a:rPr lang="en-US" dirty="0"/>
              <a:t>Bar</a:t>
            </a:r>
            <a:br>
              <a:rPr lang="en-US" dirty="0"/>
            </a:br>
            <a:r>
              <a:rPr lang="en-US" dirty="0"/>
              <a:t>Graph</a:t>
            </a:r>
          </a:p>
        </p:txBody>
      </p:sp>
      <p:sp>
        <p:nvSpPr>
          <p:cNvPr id="12"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27231461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py and Graph Black">
    <p:bg bwMode="gray">
      <p:bgPr>
        <a:solidFill>
          <a:schemeClr val="bg1"/>
        </a:solidFill>
        <a:effectLst/>
      </p:bgPr>
    </p:bg>
    <p:spTree>
      <p:nvGrpSpPr>
        <p:cNvPr id="1" name=""/>
        <p:cNvGrpSpPr/>
        <p:nvPr/>
      </p:nvGrpSpPr>
      <p:grpSpPr>
        <a:xfrm>
          <a:off x="0" y="0"/>
          <a:ext cx="0" cy="0"/>
          <a:chOff x="0" y="0"/>
          <a:chExt cx="0" cy="0"/>
        </a:xfrm>
      </p:grpSpPr>
      <p:pic>
        <p:nvPicPr>
          <p:cNvPr id="9" name="Picture 2" descr="C:\Users\Admin\Downloads\ilovepdf_pages-to-jpg (4)\RU_PPT Template-Grey Blank (1)_page-0005.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5" name="Chart Placeholder 4">
            <a:extLst>
              <a:ext uri="{FF2B5EF4-FFF2-40B4-BE49-F238E27FC236}">
                <a16:creationId xmlns:a16="http://schemas.microsoft.com/office/drawing/2014/main" id="{C95A2DA0-563A-2A49-9D5E-DC5BC2FF0F6D}"/>
              </a:ext>
            </a:extLst>
          </p:cNvPr>
          <p:cNvSpPr>
            <a:spLocks noGrp="1"/>
          </p:cNvSpPr>
          <p:nvPr>
            <p:ph type="chart" sz="quarter" idx="19"/>
          </p:nvPr>
        </p:nvSpPr>
        <p:spPr>
          <a:xfrm>
            <a:off x="6328612" y="1376067"/>
            <a:ext cx="5404104" cy="4789237"/>
          </a:xfrm>
          <a:prstGeom prst="rect">
            <a:avLst/>
          </a:prstGeom>
        </p:spPr>
        <p:txBody>
          <a:bodyPr/>
          <a:lstStyle>
            <a:lvl1pPr>
              <a:defRPr>
                <a:solidFill>
                  <a:schemeClr val="bg1"/>
                </a:solidFill>
                <a:latin typeface="Roboto Medium" pitchFamily="2" charset="0"/>
                <a:ea typeface="Roboto Medium" pitchFamily="2" charset="0"/>
                <a:cs typeface="Roboto Medium" pitchFamily="2" charset="0"/>
              </a:defRPr>
            </a:lvl1pPr>
          </a:lstStyle>
          <a:p>
            <a:r>
              <a:rPr lang="en-US" dirty="0"/>
              <a:t>Click icon to add chart</a:t>
            </a:r>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hasCustomPrompt="1"/>
          </p:nvPr>
        </p:nvSpPr>
        <p:spPr>
          <a:xfrm>
            <a:off x="623392" y="1399629"/>
            <a:ext cx="5230853" cy="4722813"/>
          </a:xfrm>
          <a:prstGeom prst="rect">
            <a:avLst/>
          </a:prstGeom>
        </p:spPr>
        <p:txBody>
          <a:bodyPr/>
          <a:lstStyle>
            <a:lvl1pPr>
              <a:spcBef>
                <a:spcPts val="1000"/>
              </a:spcBef>
              <a:defRPr sz="2400">
                <a:solidFill>
                  <a:schemeClr val="bg1"/>
                </a:solidFill>
                <a:latin typeface="Roboto Medium" pitchFamily="2" charset="0"/>
                <a:ea typeface="Roboto Medium" pitchFamily="2" charset="0"/>
                <a:cs typeface="Roboto Medium" pitchFamily="2" charset="0"/>
              </a:defRPr>
            </a:lvl1pPr>
            <a:lvl2pPr marL="458788" indent="-215900">
              <a:spcBef>
                <a:spcPts val="1000"/>
              </a:spcBef>
              <a:tabLst/>
              <a:defRPr sz="2200">
                <a:solidFill>
                  <a:schemeClr val="bg1"/>
                </a:solidFill>
                <a:latin typeface="Roboto Medium" pitchFamily="2" charset="0"/>
                <a:ea typeface="Roboto Medium" pitchFamily="2" charset="0"/>
                <a:cs typeface="Roboto Medium" pitchFamily="2" charset="0"/>
              </a:defRPr>
            </a:lvl2pPr>
            <a:lvl3pPr marL="809625" indent="-215900">
              <a:spcBef>
                <a:spcPts val="1000"/>
              </a:spcBef>
              <a:tabLst/>
              <a:defRPr sz="2000">
                <a:solidFill>
                  <a:schemeClr val="bg1"/>
                </a:solidFill>
                <a:latin typeface="Roboto Medium" pitchFamily="2" charset="0"/>
                <a:ea typeface="Roboto Medium" pitchFamily="2" charset="0"/>
                <a:cs typeface="Roboto Medium" pitchFamily="2" charset="0"/>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altLang="ja-JP" dirty="0"/>
              <a:t>Editable body copy</a:t>
            </a:r>
          </a:p>
          <a:p>
            <a:pPr lvl="1"/>
            <a:r>
              <a:rPr lang="en-US" altLang="ja-JP" dirty="0"/>
              <a:t>Editable body copy</a:t>
            </a:r>
          </a:p>
          <a:p>
            <a:pPr lvl="2"/>
            <a:r>
              <a:rPr lang="en-US" altLang="ja-JP" dirty="0"/>
              <a:t>Editable body copy</a:t>
            </a:r>
          </a:p>
        </p:txBody>
      </p:sp>
      <p:sp>
        <p:nvSpPr>
          <p:cNvPr id="8"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69" y="395786"/>
            <a:ext cx="6211927"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12"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5185102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opy and Graph Black">
    <p:bg bwMode="gray">
      <p:bgPr>
        <a:solidFill>
          <a:schemeClr val="bg1"/>
        </a:solidFill>
        <a:effectLst/>
      </p:bgPr>
    </p:bg>
    <p:spTree>
      <p:nvGrpSpPr>
        <p:cNvPr id="1" name=""/>
        <p:cNvGrpSpPr/>
        <p:nvPr/>
      </p:nvGrpSpPr>
      <p:grpSpPr>
        <a:xfrm>
          <a:off x="0" y="0"/>
          <a:ext cx="0" cy="0"/>
          <a:chOff x="0" y="0"/>
          <a:chExt cx="0" cy="0"/>
        </a:xfrm>
      </p:grpSpPr>
      <p:pic>
        <p:nvPicPr>
          <p:cNvPr id="7" name="Picture 2" descr="C:\Users\Admin\Downloads\ilovepdf_pages-to-jpg (3)\RU_PPT Template-White Blank (1)_page-0005.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5" name="Chart Placeholder 4">
            <a:extLst>
              <a:ext uri="{FF2B5EF4-FFF2-40B4-BE49-F238E27FC236}">
                <a16:creationId xmlns:a16="http://schemas.microsoft.com/office/drawing/2014/main" id="{C95A2DA0-563A-2A49-9D5E-DC5BC2FF0F6D}"/>
              </a:ext>
            </a:extLst>
          </p:cNvPr>
          <p:cNvSpPr>
            <a:spLocks noGrp="1"/>
          </p:cNvSpPr>
          <p:nvPr>
            <p:ph type="chart" sz="quarter" idx="19"/>
          </p:nvPr>
        </p:nvSpPr>
        <p:spPr>
          <a:xfrm>
            <a:off x="6328612" y="1376067"/>
            <a:ext cx="5404104" cy="4789237"/>
          </a:xfrm>
          <a:prstGeom prst="rect">
            <a:avLst/>
          </a:prstGeom>
        </p:spPr>
        <p:txBody>
          <a:bodyPr/>
          <a:lstStyle>
            <a:lvl1pPr>
              <a:defRPr baseline="0">
                <a:solidFill>
                  <a:srgbClr val="A5A5A5"/>
                </a:solidFill>
                <a:latin typeface="Roboto Medium" pitchFamily="2" charset="0"/>
                <a:ea typeface="Roboto Medium" pitchFamily="2" charset="0"/>
                <a:cs typeface="Roboto Medium" pitchFamily="2" charset="0"/>
              </a:defRPr>
            </a:lvl1pPr>
          </a:lstStyle>
          <a:p>
            <a:r>
              <a:rPr lang="en-US" dirty="0"/>
              <a:t>Click icon to add chart</a:t>
            </a:r>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hasCustomPrompt="1"/>
          </p:nvPr>
        </p:nvSpPr>
        <p:spPr>
          <a:xfrm>
            <a:off x="623392" y="1399629"/>
            <a:ext cx="5230853" cy="4722813"/>
          </a:xfrm>
          <a:prstGeom prst="rect">
            <a:avLst/>
          </a:prstGeom>
        </p:spPr>
        <p:txBody>
          <a:bodyPr/>
          <a:lstStyle>
            <a:lvl1pPr>
              <a:spcBef>
                <a:spcPts val="1000"/>
              </a:spcBef>
              <a:defRPr sz="2400">
                <a:solidFill>
                  <a:srgbClr val="A5A5A5"/>
                </a:solidFill>
                <a:latin typeface="Roboto Medium" pitchFamily="2" charset="0"/>
                <a:ea typeface="Roboto Medium" pitchFamily="2" charset="0"/>
                <a:cs typeface="Roboto Medium" pitchFamily="2" charset="0"/>
              </a:defRPr>
            </a:lvl1pPr>
            <a:lvl2pPr marL="458788" indent="-215900">
              <a:spcBef>
                <a:spcPts val="1000"/>
              </a:spcBef>
              <a:tabLst/>
              <a:defRPr sz="2200">
                <a:solidFill>
                  <a:srgbClr val="A5A5A5"/>
                </a:solidFill>
                <a:latin typeface="Roboto Medium" pitchFamily="2" charset="0"/>
                <a:ea typeface="Roboto Medium" pitchFamily="2" charset="0"/>
                <a:cs typeface="Roboto Medium" pitchFamily="2" charset="0"/>
              </a:defRPr>
            </a:lvl2pPr>
            <a:lvl3pPr marL="809625" indent="-215900">
              <a:spcBef>
                <a:spcPts val="1000"/>
              </a:spcBef>
              <a:tabLst/>
              <a:defRPr sz="2000">
                <a:solidFill>
                  <a:srgbClr val="A5A5A5"/>
                </a:solidFill>
                <a:latin typeface="Roboto Medium" pitchFamily="2" charset="0"/>
                <a:ea typeface="Roboto Medium" pitchFamily="2" charset="0"/>
                <a:cs typeface="Roboto Medium" pitchFamily="2" charset="0"/>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altLang="ja-JP" dirty="0"/>
              <a:t>Editable body copy</a:t>
            </a:r>
          </a:p>
          <a:p>
            <a:pPr lvl="1"/>
            <a:r>
              <a:rPr lang="en-US" altLang="ja-JP" dirty="0"/>
              <a:t>Editable body copy</a:t>
            </a:r>
          </a:p>
          <a:p>
            <a:pPr lvl="2"/>
            <a:r>
              <a:rPr lang="en-US" altLang="ja-JP" dirty="0"/>
              <a:t>Editable body copy</a:t>
            </a:r>
          </a:p>
        </p:txBody>
      </p:sp>
      <p:sp>
        <p:nvSpPr>
          <p:cNvPr id="8"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69" y="395786"/>
            <a:ext cx="6211927" cy="838202"/>
          </a:xfrm>
          <a:prstGeom prst="rect">
            <a:avLst/>
          </a:prstGeom>
        </p:spPr>
        <p:txBody>
          <a:bodyPr anchor="ctr" anchorCtr="0">
            <a:noAutofit/>
          </a:bodyPr>
          <a:lstStyle>
            <a:lvl1pPr>
              <a:defRPr sz="2800" cap="all" spc="0" baseline="0">
                <a:solidFill>
                  <a:srgbClr val="A5A5A5"/>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12"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5185102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low Slide Black">
    <p:bg bwMode="gray">
      <p:bgPr>
        <a:solidFill>
          <a:schemeClr val="bg1"/>
        </a:solidFill>
        <a:effectLst/>
      </p:bgPr>
    </p:bg>
    <p:spTree>
      <p:nvGrpSpPr>
        <p:cNvPr id="1" name=""/>
        <p:cNvGrpSpPr/>
        <p:nvPr/>
      </p:nvGrpSpPr>
      <p:grpSpPr>
        <a:xfrm>
          <a:off x="0" y="0"/>
          <a:ext cx="0" cy="0"/>
          <a:chOff x="0" y="0"/>
          <a:chExt cx="0" cy="0"/>
        </a:xfrm>
      </p:grpSpPr>
      <p:pic>
        <p:nvPicPr>
          <p:cNvPr id="21" name="Picture 2" descr="C:\Users\Admin\Downloads\ilovepdf_pages-to-jpg (4)\RU_PPT Template-Grey Blank (1)_page-0005.jpg"/>
          <p:cNvPicPr>
            <a:picLocks noChangeAspect="1" noChangeArrowheads="1"/>
          </p:cNvPicPr>
          <p:nvPr userDrawn="1"/>
        </p:nvPicPr>
        <p:blipFill>
          <a:blip r:embed="rId2"/>
          <a:srcRect/>
          <a:stretch>
            <a:fillRect/>
          </a:stretch>
        </p:blipFill>
        <p:spPr bwMode="auto">
          <a:xfrm>
            <a:off x="0" y="0"/>
            <a:ext cx="12193191" cy="6858000"/>
          </a:xfrm>
          <a:prstGeom prst="rect">
            <a:avLst/>
          </a:prstGeom>
          <a:noFill/>
        </p:spPr>
      </p:pic>
      <p:sp>
        <p:nvSpPr>
          <p:cNvPr id="11"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5258776"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Work Flow slide</a:t>
            </a:r>
          </a:p>
        </p:txBody>
      </p:sp>
      <p:sp>
        <p:nvSpPr>
          <p:cNvPr id="7" name="Text Placeholder 2">
            <a:extLst>
              <a:ext uri="{FF2B5EF4-FFF2-40B4-BE49-F238E27FC236}">
                <a16:creationId xmlns:a16="http://schemas.microsoft.com/office/drawing/2014/main" id="{9C105C5C-DB09-9B48-BE37-71390178EE77}"/>
              </a:ext>
            </a:extLst>
          </p:cNvPr>
          <p:cNvSpPr>
            <a:spLocks noGrp="1"/>
          </p:cNvSpPr>
          <p:nvPr>
            <p:ph type="body" sz="quarter" idx="17" hasCustomPrompt="1"/>
          </p:nvPr>
        </p:nvSpPr>
        <p:spPr>
          <a:xfrm>
            <a:off x="623392" y="1340768"/>
            <a:ext cx="11089232" cy="1008112"/>
          </a:xfrm>
          <a:prstGeom prst="rect">
            <a:avLst/>
          </a:prstGeom>
        </p:spPr>
        <p:txBody>
          <a:bodyPr anchor="ctr"/>
          <a:lstStyle>
            <a:lvl1pPr marL="0" indent="0">
              <a:spcBef>
                <a:spcPts val="1000"/>
              </a:spcBef>
              <a:buNone/>
              <a:defRPr sz="2400">
                <a:solidFill>
                  <a:schemeClr val="bg1"/>
                </a:solidFill>
                <a:latin typeface="Roboto Medium" pitchFamily="2" charset="0"/>
                <a:ea typeface="Roboto Medium" pitchFamily="2" charset="0"/>
                <a:cs typeface="Roboto Medium" pitchFamily="2" charset="0"/>
              </a:defRPr>
            </a:lvl1pPr>
            <a:lvl2pPr marL="458788" indent="-215900">
              <a:spcBef>
                <a:spcPts val="900"/>
              </a:spcBef>
              <a:tabLst/>
              <a:defRPr sz="2000">
                <a:solidFill>
                  <a:schemeClr val="bg1"/>
                </a:solidFill>
              </a:defRPr>
            </a:lvl2pPr>
            <a:lvl3pPr marL="809625" indent="-215900">
              <a:spcBef>
                <a:spcPts val="900"/>
              </a:spcBef>
              <a:tabLst/>
              <a:defRPr sz="18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dirty="0"/>
              <a:t>Editable body copy</a:t>
            </a:r>
          </a:p>
        </p:txBody>
      </p:sp>
      <p:sp>
        <p:nvSpPr>
          <p:cNvPr id="2" name="Pentagon 1">
            <a:extLst>
              <a:ext uri="{FF2B5EF4-FFF2-40B4-BE49-F238E27FC236}">
                <a16:creationId xmlns:a16="http://schemas.microsoft.com/office/drawing/2014/main" id="{8FBA3758-16A0-D14A-BD36-337B1D31271F}"/>
              </a:ext>
            </a:extLst>
          </p:cNvPr>
          <p:cNvSpPr/>
          <p:nvPr userDrawn="1"/>
        </p:nvSpPr>
        <p:spPr>
          <a:xfrm>
            <a:off x="808086" y="2636912"/>
            <a:ext cx="3816424" cy="1800200"/>
          </a:xfrm>
          <a:prstGeom prst="homePlate">
            <a:avLst>
              <a:gd name="adj" fmla="val 2289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Roboto Medium" pitchFamily="2" charset="0"/>
              <a:ea typeface="Roboto Medium" pitchFamily="2" charset="0"/>
              <a:cs typeface="Nobel-Light" panose="02000506020000020004" pitchFamily="2" charset="0"/>
            </a:endParaRPr>
          </a:p>
        </p:txBody>
      </p:sp>
      <p:sp>
        <p:nvSpPr>
          <p:cNvPr id="15" name="Freeform 14">
            <a:extLst>
              <a:ext uri="{FF2B5EF4-FFF2-40B4-BE49-F238E27FC236}">
                <a16:creationId xmlns:a16="http://schemas.microsoft.com/office/drawing/2014/main" id="{64720C1A-BDFE-E146-B6ED-4700DEA3F3E3}"/>
              </a:ext>
            </a:extLst>
          </p:cNvPr>
          <p:cNvSpPr/>
          <p:nvPr userDrawn="1"/>
        </p:nvSpPr>
        <p:spPr>
          <a:xfrm>
            <a:off x="4408486" y="2636912"/>
            <a:ext cx="3487714" cy="1800200"/>
          </a:xfrm>
          <a:custGeom>
            <a:avLst/>
            <a:gdLst>
              <a:gd name="connsiteX0" fmla="*/ 0 w 3487714"/>
              <a:gd name="connsiteY0" fmla="*/ 0 h 1800200"/>
              <a:gd name="connsiteX1" fmla="*/ 3075486 w 3487714"/>
              <a:gd name="connsiteY1" fmla="*/ 0 h 1800200"/>
              <a:gd name="connsiteX2" fmla="*/ 3487714 w 3487714"/>
              <a:gd name="connsiteY2" fmla="*/ 900100 h 1800200"/>
              <a:gd name="connsiteX3" fmla="*/ 3075486 w 3487714"/>
              <a:gd name="connsiteY3" fmla="*/ 1800200 h 1800200"/>
              <a:gd name="connsiteX4" fmla="*/ 0 w 3487714"/>
              <a:gd name="connsiteY4" fmla="*/ 1800200 h 1800200"/>
              <a:gd name="connsiteX5" fmla="*/ 412228 w 3487714"/>
              <a:gd name="connsiteY5" fmla="*/ 900100 h 1800200"/>
              <a:gd name="connsiteX6" fmla="*/ 0 w 3487714"/>
              <a:gd name="connsiteY6" fmla="*/ 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7714" h="1800200">
                <a:moveTo>
                  <a:pt x="0" y="0"/>
                </a:moveTo>
                <a:lnTo>
                  <a:pt x="3075486" y="0"/>
                </a:lnTo>
                <a:lnTo>
                  <a:pt x="3487714" y="900100"/>
                </a:lnTo>
                <a:lnTo>
                  <a:pt x="3075486" y="1800200"/>
                </a:lnTo>
                <a:lnTo>
                  <a:pt x="0" y="1800200"/>
                </a:lnTo>
                <a:lnTo>
                  <a:pt x="412228" y="900100"/>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Roboto Medium" pitchFamily="2" charset="0"/>
              <a:ea typeface="Roboto Medium" pitchFamily="2" charset="0"/>
              <a:cs typeface="Nobel-Light" panose="02000506020000020004" pitchFamily="2" charset="0"/>
            </a:endParaRPr>
          </a:p>
        </p:txBody>
      </p:sp>
      <p:sp>
        <p:nvSpPr>
          <p:cNvPr id="17" name="Freeform 16">
            <a:extLst>
              <a:ext uri="{FF2B5EF4-FFF2-40B4-BE49-F238E27FC236}">
                <a16:creationId xmlns:a16="http://schemas.microsoft.com/office/drawing/2014/main" id="{E3B464B9-0F71-424C-BC88-02B2AA03265F}"/>
              </a:ext>
            </a:extLst>
          </p:cNvPr>
          <p:cNvSpPr/>
          <p:nvPr userDrawn="1"/>
        </p:nvSpPr>
        <p:spPr>
          <a:xfrm>
            <a:off x="7648846" y="2636912"/>
            <a:ext cx="3487714" cy="1800200"/>
          </a:xfrm>
          <a:custGeom>
            <a:avLst/>
            <a:gdLst>
              <a:gd name="connsiteX0" fmla="*/ 0 w 3487714"/>
              <a:gd name="connsiteY0" fmla="*/ 0 h 1800200"/>
              <a:gd name="connsiteX1" fmla="*/ 3075486 w 3487714"/>
              <a:gd name="connsiteY1" fmla="*/ 0 h 1800200"/>
              <a:gd name="connsiteX2" fmla="*/ 3487714 w 3487714"/>
              <a:gd name="connsiteY2" fmla="*/ 900100 h 1800200"/>
              <a:gd name="connsiteX3" fmla="*/ 3075486 w 3487714"/>
              <a:gd name="connsiteY3" fmla="*/ 1800200 h 1800200"/>
              <a:gd name="connsiteX4" fmla="*/ 0 w 3487714"/>
              <a:gd name="connsiteY4" fmla="*/ 1800200 h 1800200"/>
              <a:gd name="connsiteX5" fmla="*/ 412228 w 3487714"/>
              <a:gd name="connsiteY5" fmla="*/ 900100 h 1800200"/>
              <a:gd name="connsiteX6" fmla="*/ 0 w 3487714"/>
              <a:gd name="connsiteY6" fmla="*/ 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7714" h="1800200">
                <a:moveTo>
                  <a:pt x="0" y="0"/>
                </a:moveTo>
                <a:lnTo>
                  <a:pt x="3075486" y="0"/>
                </a:lnTo>
                <a:lnTo>
                  <a:pt x="3487714" y="900100"/>
                </a:lnTo>
                <a:lnTo>
                  <a:pt x="3075486" y="1800200"/>
                </a:lnTo>
                <a:lnTo>
                  <a:pt x="0" y="1800200"/>
                </a:lnTo>
                <a:lnTo>
                  <a:pt x="412228" y="900100"/>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Roboto Medium" pitchFamily="2" charset="0"/>
              <a:ea typeface="Roboto Medium" pitchFamily="2" charset="0"/>
              <a:cs typeface="Nobel-Light" panose="02000506020000020004" pitchFamily="2" charset="0"/>
            </a:endParaRPr>
          </a:p>
        </p:txBody>
      </p:sp>
      <p:sp>
        <p:nvSpPr>
          <p:cNvPr id="5" name="Text Placeholder 4">
            <a:extLst>
              <a:ext uri="{FF2B5EF4-FFF2-40B4-BE49-F238E27FC236}">
                <a16:creationId xmlns:a16="http://schemas.microsoft.com/office/drawing/2014/main" id="{5D376484-E90C-F04E-B131-5D61FED1F333}"/>
              </a:ext>
            </a:extLst>
          </p:cNvPr>
          <p:cNvSpPr>
            <a:spLocks noGrp="1"/>
          </p:cNvSpPr>
          <p:nvPr>
            <p:ph type="body" sz="quarter" idx="18" hasCustomPrompt="1"/>
          </p:nvPr>
        </p:nvSpPr>
        <p:spPr>
          <a:xfrm>
            <a:off x="880590" y="2708275"/>
            <a:ext cx="3311525" cy="1657350"/>
          </a:xfrm>
          <a:prstGeom prst="rect">
            <a:avLst/>
          </a:prstGeom>
        </p:spPr>
        <p:txBody>
          <a:bodyPr/>
          <a:lstStyle>
            <a:lvl1pPr>
              <a:spcBef>
                <a:spcPts val="500"/>
              </a:spcBef>
              <a:defRPr sz="1800">
                <a:solidFill>
                  <a:schemeClr val="bg1"/>
                </a:solidFill>
                <a:latin typeface="Roboto Medium" pitchFamily="2" charset="0"/>
                <a:ea typeface="Roboto Medium" pitchFamily="2" charset="0"/>
                <a:cs typeface="Roboto Medium" pitchFamily="2" charset="0"/>
              </a:defRPr>
            </a:lvl1pPr>
            <a:lvl2pPr>
              <a:defRPr sz="1400">
                <a:solidFill>
                  <a:schemeClr val="bg1"/>
                </a:solidFill>
              </a:defRPr>
            </a:lvl2pPr>
            <a:lvl3pPr>
              <a:defRPr sz="1200">
                <a:solidFill>
                  <a:schemeClr val="bg1"/>
                </a:solidFill>
              </a:defRPr>
            </a:lvl3pPr>
            <a:lvl4pPr>
              <a:defRPr sz="1400">
                <a:solidFill>
                  <a:schemeClr val="bg1"/>
                </a:solidFill>
              </a:defRPr>
            </a:lvl4pPr>
            <a:lvl5pPr>
              <a:defRPr sz="1400">
                <a:solidFill>
                  <a:schemeClr val="bg1"/>
                </a:solidFill>
              </a:defRPr>
            </a:lvl5pPr>
          </a:lstStyle>
          <a:p>
            <a:pPr lvl="0"/>
            <a:r>
              <a:rPr lang="en-US" altLang="ja-JP" dirty="0"/>
              <a:t>Editable body copy</a:t>
            </a:r>
          </a:p>
        </p:txBody>
      </p:sp>
      <p:sp>
        <p:nvSpPr>
          <p:cNvPr id="18" name="Text Placeholder 4">
            <a:extLst>
              <a:ext uri="{FF2B5EF4-FFF2-40B4-BE49-F238E27FC236}">
                <a16:creationId xmlns:a16="http://schemas.microsoft.com/office/drawing/2014/main" id="{194D7AD1-383D-8841-8460-9BA6874F355E}"/>
              </a:ext>
            </a:extLst>
          </p:cNvPr>
          <p:cNvSpPr>
            <a:spLocks noGrp="1"/>
          </p:cNvSpPr>
          <p:nvPr>
            <p:ph type="body" sz="quarter" idx="19" hasCustomPrompt="1"/>
          </p:nvPr>
        </p:nvSpPr>
        <p:spPr>
          <a:xfrm>
            <a:off x="4840534" y="2708275"/>
            <a:ext cx="2826775" cy="1657350"/>
          </a:xfrm>
          <a:prstGeom prst="rect">
            <a:avLst/>
          </a:prstGeom>
        </p:spPr>
        <p:txBody>
          <a:bodyPr/>
          <a:lstStyle>
            <a:lvl1pPr>
              <a:spcBef>
                <a:spcPts val="500"/>
              </a:spcBef>
              <a:defRPr sz="1800">
                <a:solidFill>
                  <a:schemeClr val="bg1"/>
                </a:solidFill>
                <a:latin typeface="Roboto Medium" pitchFamily="2" charset="0"/>
                <a:ea typeface="Roboto Medium" pitchFamily="2" charset="0"/>
                <a:cs typeface="Roboto Medium" pitchFamily="2" charset="0"/>
              </a:defRPr>
            </a:lvl1pPr>
            <a:lvl2pPr>
              <a:defRPr sz="1400">
                <a:solidFill>
                  <a:schemeClr val="bg1"/>
                </a:solidFill>
              </a:defRPr>
            </a:lvl2pPr>
            <a:lvl3pPr>
              <a:defRPr sz="1200">
                <a:solidFill>
                  <a:schemeClr val="bg1"/>
                </a:solidFill>
              </a:defRPr>
            </a:lvl3pPr>
            <a:lvl4pPr>
              <a:defRPr sz="1400">
                <a:solidFill>
                  <a:schemeClr val="bg1"/>
                </a:solidFill>
              </a:defRPr>
            </a:lvl4pPr>
            <a:lvl5pPr>
              <a:defRPr sz="1400">
                <a:solidFill>
                  <a:schemeClr val="bg1"/>
                </a:solidFill>
              </a:defRPr>
            </a:lvl5pPr>
          </a:lstStyle>
          <a:p>
            <a:pPr lvl="0"/>
            <a:r>
              <a:rPr lang="en-US" altLang="ja-JP" dirty="0"/>
              <a:t>Editable body copy</a:t>
            </a:r>
          </a:p>
        </p:txBody>
      </p:sp>
      <p:sp>
        <p:nvSpPr>
          <p:cNvPr id="19" name="Text Placeholder 4">
            <a:extLst>
              <a:ext uri="{FF2B5EF4-FFF2-40B4-BE49-F238E27FC236}">
                <a16:creationId xmlns:a16="http://schemas.microsoft.com/office/drawing/2014/main" id="{D95E0D3F-8EC7-5649-B14D-1D587E65EF9B}"/>
              </a:ext>
            </a:extLst>
          </p:cNvPr>
          <p:cNvSpPr>
            <a:spLocks noGrp="1"/>
          </p:cNvSpPr>
          <p:nvPr>
            <p:ph type="body" sz="quarter" idx="20" hasCustomPrompt="1"/>
          </p:nvPr>
        </p:nvSpPr>
        <p:spPr>
          <a:xfrm>
            <a:off x="8105631" y="2708275"/>
            <a:ext cx="2826775" cy="1657350"/>
          </a:xfrm>
          <a:prstGeom prst="rect">
            <a:avLst/>
          </a:prstGeom>
        </p:spPr>
        <p:txBody>
          <a:bodyPr/>
          <a:lstStyle>
            <a:lvl1pPr>
              <a:spcBef>
                <a:spcPts val="500"/>
              </a:spcBef>
              <a:defRPr sz="1800">
                <a:solidFill>
                  <a:schemeClr val="bg1"/>
                </a:solidFill>
                <a:latin typeface="Roboto Medium" pitchFamily="2" charset="0"/>
                <a:ea typeface="Roboto Medium" pitchFamily="2" charset="0"/>
                <a:cs typeface="Roboto Medium" pitchFamily="2" charset="0"/>
              </a:defRPr>
            </a:lvl1pPr>
            <a:lvl2pPr>
              <a:defRPr sz="1400">
                <a:solidFill>
                  <a:schemeClr val="bg1"/>
                </a:solidFill>
              </a:defRPr>
            </a:lvl2pPr>
            <a:lvl3pPr>
              <a:defRPr sz="1200">
                <a:solidFill>
                  <a:schemeClr val="bg1"/>
                </a:solidFill>
              </a:defRPr>
            </a:lvl3pPr>
            <a:lvl4pPr>
              <a:defRPr sz="1400">
                <a:solidFill>
                  <a:schemeClr val="bg1"/>
                </a:solidFill>
              </a:defRPr>
            </a:lvl4pPr>
            <a:lvl5pPr>
              <a:defRPr sz="1400">
                <a:solidFill>
                  <a:schemeClr val="bg1"/>
                </a:solidFill>
              </a:defRPr>
            </a:lvl5pPr>
          </a:lstStyle>
          <a:p>
            <a:pPr lvl="0"/>
            <a:r>
              <a:rPr lang="en-US" altLang="ja-JP" dirty="0"/>
              <a:t>Editable body copy</a:t>
            </a:r>
          </a:p>
        </p:txBody>
      </p:sp>
      <p:sp>
        <p:nvSpPr>
          <p:cNvPr id="20" name="Text Placeholder 4">
            <a:extLst>
              <a:ext uri="{FF2B5EF4-FFF2-40B4-BE49-F238E27FC236}">
                <a16:creationId xmlns:a16="http://schemas.microsoft.com/office/drawing/2014/main" id="{7D7869EA-8258-0C41-A3E5-4FCD4D1F1758}"/>
              </a:ext>
            </a:extLst>
          </p:cNvPr>
          <p:cNvSpPr>
            <a:spLocks noGrp="1"/>
          </p:cNvSpPr>
          <p:nvPr>
            <p:ph type="body" sz="quarter" idx="21" hasCustomPrompt="1"/>
          </p:nvPr>
        </p:nvSpPr>
        <p:spPr>
          <a:xfrm>
            <a:off x="880590" y="4648587"/>
            <a:ext cx="3311525" cy="1657350"/>
          </a:xfrm>
          <a:prstGeom prst="rect">
            <a:avLst/>
          </a:prstGeom>
        </p:spPr>
        <p:txBody>
          <a:bodyPr/>
          <a:lstStyle>
            <a:lvl1pPr>
              <a:spcBef>
                <a:spcPts val="300"/>
              </a:spcBef>
              <a:defRPr sz="2000">
                <a:solidFill>
                  <a:schemeClr val="bg1"/>
                </a:solidFill>
                <a:latin typeface="Roboto Medium" pitchFamily="2" charset="0"/>
                <a:ea typeface="Roboto Medium" pitchFamily="2" charset="0"/>
                <a:cs typeface="Roboto Medium" pitchFamily="2" charset="0"/>
              </a:defRPr>
            </a:lvl1pPr>
            <a:lvl2pPr>
              <a:spcBef>
                <a:spcPts val="300"/>
              </a:spcBef>
              <a:defRPr sz="1400">
                <a:solidFill>
                  <a:schemeClr val="bg1"/>
                </a:solidFill>
                <a:latin typeface="Roboto Medium" pitchFamily="2" charset="0"/>
                <a:ea typeface="Roboto Medium" pitchFamily="2" charset="0"/>
                <a:cs typeface="Roboto Medium" pitchFamily="2" charset="0"/>
              </a:defRPr>
            </a:lvl2pPr>
            <a:lvl3pPr>
              <a:spcBef>
                <a:spcPts val="300"/>
              </a:spcBef>
              <a:defRPr sz="1200">
                <a:solidFill>
                  <a:schemeClr val="bg1"/>
                </a:solidFill>
                <a:latin typeface="Roboto Medium" pitchFamily="2" charset="0"/>
                <a:ea typeface="Roboto Medium" pitchFamily="2" charset="0"/>
                <a:cs typeface="Roboto Medium" pitchFamily="2" charset="0"/>
              </a:defRPr>
            </a:lvl3pPr>
            <a:lvl4pPr>
              <a:defRPr sz="1400">
                <a:solidFill>
                  <a:schemeClr val="bg1"/>
                </a:solidFill>
              </a:defRPr>
            </a:lvl4pPr>
            <a:lvl5pPr>
              <a:defRPr sz="1400">
                <a:solidFill>
                  <a:schemeClr val="bg1"/>
                </a:solidFill>
              </a:defRPr>
            </a:lvl5pPr>
          </a:lstStyle>
          <a:p>
            <a:pPr lvl="0"/>
            <a:r>
              <a:rPr lang="en-US" altLang="ja-JP" dirty="0"/>
              <a:t>Editable body copy</a:t>
            </a:r>
          </a:p>
          <a:p>
            <a:pPr lvl="1"/>
            <a:r>
              <a:rPr lang="en-US" dirty="0"/>
              <a:t>Editable body copy</a:t>
            </a:r>
          </a:p>
          <a:p>
            <a:pPr lvl="2"/>
            <a:r>
              <a:rPr lang="en-US" dirty="0"/>
              <a:t>Editable body copy</a:t>
            </a:r>
          </a:p>
        </p:txBody>
      </p:sp>
      <p:sp>
        <p:nvSpPr>
          <p:cNvPr id="23" name="Text Placeholder 4">
            <a:extLst>
              <a:ext uri="{FF2B5EF4-FFF2-40B4-BE49-F238E27FC236}">
                <a16:creationId xmlns:a16="http://schemas.microsoft.com/office/drawing/2014/main" id="{06121E29-064A-1641-86F9-CFB9DAF65AEC}"/>
              </a:ext>
            </a:extLst>
          </p:cNvPr>
          <p:cNvSpPr>
            <a:spLocks noGrp="1"/>
          </p:cNvSpPr>
          <p:nvPr>
            <p:ph type="body" sz="quarter" idx="22" hasCustomPrompt="1"/>
          </p:nvPr>
        </p:nvSpPr>
        <p:spPr>
          <a:xfrm>
            <a:off x="4872727" y="4648587"/>
            <a:ext cx="2848128" cy="1657350"/>
          </a:xfrm>
          <a:prstGeom prst="rect">
            <a:avLst/>
          </a:prstGeom>
        </p:spPr>
        <p:txBody>
          <a:bodyPr/>
          <a:lstStyle>
            <a:lvl1pPr marL="228600" indent="-228600">
              <a:spcBef>
                <a:spcPts val="300"/>
              </a:spcBef>
              <a:defRPr lang="en-US" altLang="ja-JP" sz="2000" kern="1200" dirty="0">
                <a:solidFill>
                  <a:schemeClr val="bg1"/>
                </a:solidFill>
                <a:latin typeface="Roboto Medium" pitchFamily="2" charset="0"/>
                <a:ea typeface="Roboto Medium" pitchFamily="2" charset="0"/>
                <a:cs typeface="Roboto Medium" pitchFamily="2" charset="0"/>
              </a:defRPr>
            </a:lvl1pPr>
            <a:lvl2pPr>
              <a:spcBef>
                <a:spcPts val="300"/>
              </a:spcBef>
              <a:defRPr sz="1400">
                <a:solidFill>
                  <a:schemeClr val="bg1"/>
                </a:solidFill>
                <a:latin typeface="Roboto Medium" pitchFamily="2" charset="0"/>
                <a:ea typeface="Roboto Medium" pitchFamily="2" charset="0"/>
                <a:cs typeface="Roboto Medium" pitchFamily="2" charset="0"/>
              </a:defRPr>
            </a:lvl2pPr>
            <a:lvl3pPr>
              <a:spcBef>
                <a:spcPts val="300"/>
              </a:spcBef>
              <a:defRPr sz="1200">
                <a:solidFill>
                  <a:schemeClr val="bg1"/>
                </a:solidFill>
                <a:latin typeface="Roboto Medium" pitchFamily="2" charset="0"/>
                <a:ea typeface="Roboto Medium" pitchFamily="2" charset="0"/>
                <a:cs typeface="Roboto Medium" pitchFamily="2" charset="0"/>
              </a:defRPr>
            </a:lvl3pPr>
            <a:lvl4pPr>
              <a:defRPr sz="1400">
                <a:solidFill>
                  <a:schemeClr val="bg1"/>
                </a:solidFill>
              </a:defRPr>
            </a:lvl4pPr>
            <a:lvl5pPr>
              <a:defRPr sz="1400">
                <a:solidFill>
                  <a:schemeClr val="bg1"/>
                </a:solidFill>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altLang="ja-JP" dirty="0"/>
              <a:t>Editable body copy</a:t>
            </a:r>
          </a:p>
          <a:p>
            <a:pPr lvl="1"/>
            <a:r>
              <a:rPr lang="en-US" dirty="0"/>
              <a:t>Editable body copy</a:t>
            </a:r>
          </a:p>
          <a:p>
            <a:pPr lvl="2"/>
            <a:r>
              <a:rPr lang="en-US" dirty="0"/>
              <a:t>Editable body copy</a:t>
            </a:r>
          </a:p>
        </p:txBody>
      </p:sp>
      <p:sp>
        <p:nvSpPr>
          <p:cNvPr id="24" name="Text Placeholder 4">
            <a:extLst>
              <a:ext uri="{FF2B5EF4-FFF2-40B4-BE49-F238E27FC236}">
                <a16:creationId xmlns:a16="http://schemas.microsoft.com/office/drawing/2014/main" id="{0018615F-C088-3949-9CA2-1FDCB1416F79}"/>
              </a:ext>
            </a:extLst>
          </p:cNvPr>
          <p:cNvSpPr>
            <a:spLocks noGrp="1"/>
          </p:cNvSpPr>
          <p:nvPr>
            <p:ph type="body" sz="quarter" idx="23" hasCustomPrompt="1"/>
          </p:nvPr>
        </p:nvSpPr>
        <p:spPr>
          <a:xfrm>
            <a:off x="8084278" y="4648587"/>
            <a:ext cx="2848128" cy="1657350"/>
          </a:xfrm>
          <a:prstGeom prst="rect">
            <a:avLst/>
          </a:prstGeom>
        </p:spPr>
        <p:txBody>
          <a:bodyPr/>
          <a:lstStyle>
            <a:lvl1pPr marL="228600" indent="-228600">
              <a:spcBef>
                <a:spcPts val="300"/>
              </a:spcBef>
              <a:defRPr lang="en-US" altLang="ja-JP" sz="2000" kern="1200" dirty="0">
                <a:solidFill>
                  <a:schemeClr val="bg1"/>
                </a:solidFill>
                <a:latin typeface="Roboto Medium" pitchFamily="2" charset="0"/>
                <a:ea typeface="Roboto Medium" pitchFamily="2" charset="0"/>
                <a:cs typeface="Roboto Medium" pitchFamily="2" charset="0"/>
              </a:defRPr>
            </a:lvl1pPr>
            <a:lvl2pPr>
              <a:spcBef>
                <a:spcPts val="300"/>
              </a:spcBef>
              <a:defRPr sz="1400">
                <a:solidFill>
                  <a:schemeClr val="bg1"/>
                </a:solidFill>
                <a:latin typeface="Roboto Medium" pitchFamily="2" charset="0"/>
                <a:ea typeface="Roboto Medium" pitchFamily="2" charset="0"/>
                <a:cs typeface="Roboto Medium" pitchFamily="2" charset="0"/>
              </a:defRPr>
            </a:lvl2pPr>
            <a:lvl3pPr>
              <a:spcBef>
                <a:spcPts val="300"/>
              </a:spcBef>
              <a:defRPr sz="1200">
                <a:solidFill>
                  <a:schemeClr val="bg1"/>
                </a:solidFill>
                <a:latin typeface="Roboto Medium" pitchFamily="2" charset="0"/>
                <a:ea typeface="Roboto Medium" pitchFamily="2" charset="0"/>
                <a:cs typeface="Roboto Medium" pitchFamily="2" charset="0"/>
              </a:defRPr>
            </a:lvl3pPr>
            <a:lvl4pPr>
              <a:defRPr sz="1400">
                <a:solidFill>
                  <a:schemeClr val="bg1"/>
                </a:solidFill>
              </a:defRPr>
            </a:lvl4pPr>
            <a:lvl5pPr>
              <a:defRPr sz="1400">
                <a:solidFill>
                  <a:schemeClr val="bg1"/>
                </a:solidFill>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altLang="ja-JP" dirty="0"/>
              <a:t>Editable body copy</a:t>
            </a:r>
          </a:p>
          <a:p>
            <a:pPr lvl="1"/>
            <a:r>
              <a:rPr lang="en-US" dirty="0"/>
              <a:t>Editable body copy</a:t>
            </a:r>
          </a:p>
          <a:p>
            <a:pPr lvl="2"/>
            <a:r>
              <a:rPr lang="en-US" dirty="0"/>
              <a:t>Editable body copy</a:t>
            </a:r>
          </a:p>
        </p:txBody>
      </p:sp>
      <p:sp>
        <p:nvSpPr>
          <p:cNvPr id="22"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27048283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low Slide White">
    <p:bg bwMode="gray">
      <p:bgPr>
        <a:solidFill>
          <a:schemeClr val="bg1"/>
        </a:solidFill>
        <a:effectLst/>
      </p:bgPr>
    </p:bg>
    <p:spTree>
      <p:nvGrpSpPr>
        <p:cNvPr id="1" name=""/>
        <p:cNvGrpSpPr/>
        <p:nvPr/>
      </p:nvGrpSpPr>
      <p:grpSpPr>
        <a:xfrm>
          <a:off x="0" y="0"/>
          <a:ext cx="0" cy="0"/>
          <a:chOff x="0" y="0"/>
          <a:chExt cx="0" cy="0"/>
        </a:xfrm>
      </p:grpSpPr>
      <p:pic>
        <p:nvPicPr>
          <p:cNvPr id="23" name="Picture 2" descr="C:\Users\Admin\Downloads\ilovepdf_pages-to-jpg (3)\RU_PPT Template-White Blank (1)_page-0005.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5258776" cy="838202"/>
          </a:xfrm>
          <a:prstGeom prst="rect">
            <a:avLst/>
          </a:prstGeom>
        </p:spPr>
        <p:txBody>
          <a:bodyPr anchor="ctr" anchorCtr="0">
            <a:noAutofit/>
          </a:bodyPr>
          <a:lstStyle>
            <a:lvl1pPr>
              <a:defRPr sz="2800" cap="all" spc="0" baseline="0">
                <a:solidFill>
                  <a:srgbClr val="A5A5A5"/>
                </a:solidFill>
                <a:latin typeface="Roboto Medium" pitchFamily="2" charset="0"/>
                <a:ea typeface="Roboto Medium" pitchFamily="2" charset="0"/>
                <a:cs typeface="Roboto Medium" pitchFamily="2" charset="0"/>
              </a:defRPr>
            </a:lvl1pPr>
          </a:lstStyle>
          <a:p>
            <a:r>
              <a:rPr lang="en-US" dirty="0"/>
              <a:t>Workflow slide</a:t>
            </a:r>
          </a:p>
        </p:txBody>
      </p:sp>
      <p:sp>
        <p:nvSpPr>
          <p:cNvPr id="8" name="Pentagon 7">
            <a:extLst>
              <a:ext uri="{FF2B5EF4-FFF2-40B4-BE49-F238E27FC236}">
                <a16:creationId xmlns:a16="http://schemas.microsoft.com/office/drawing/2014/main" id="{5A79C9B3-40EA-6841-962A-BB4931099614}"/>
              </a:ext>
            </a:extLst>
          </p:cNvPr>
          <p:cNvSpPr/>
          <p:nvPr userDrawn="1"/>
        </p:nvSpPr>
        <p:spPr>
          <a:xfrm>
            <a:off x="808086" y="2636912"/>
            <a:ext cx="3816424" cy="1800200"/>
          </a:xfrm>
          <a:prstGeom prst="homePlate">
            <a:avLst>
              <a:gd name="adj" fmla="val 2289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5A5A5"/>
              </a:solidFill>
              <a:latin typeface="Roboto Medium" pitchFamily="2" charset="0"/>
              <a:ea typeface="Roboto Medium" pitchFamily="2" charset="0"/>
              <a:cs typeface="Nobel-Light" panose="02000506020000020004" pitchFamily="2" charset="0"/>
            </a:endParaRPr>
          </a:p>
        </p:txBody>
      </p:sp>
      <p:sp>
        <p:nvSpPr>
          <p:cNvPr id="13" name="Freeform 12">
            <a:extLst>
              <a:ext uri="{FF2B5EF4-FFF2-40B4-BE49-F238E27FC236}">
                <a16:creationId xmlns:a16="http://schemas.microsoft.com/office/drawing/2014/main" id="{65D17357-6BFE-1941-B56A-C8F51F73177D}"/>
              </a:ext>
            </a:extLst>
          </p:cNvPr>
          <p:cNvSpPr/>
          <p:nvPr userDrawn="1"/>
        </p:nvSpPr>
        <p:spPr>
          <a:xfrm>
            <a:off x="4408486" y="2636912"/>
            <a:ext cx="3487714" cy="1800200"/>
          </a:xfrm>
          <a:custGeom>
            <a:avLst/>
            <a:gdLst>
              <a:gd name="connsiteX0" fmla="*/ 0 w 3487714"/>
              <a:gd name="connsiteY0" fmla="*/ 0 h 1800200"/>
              <a:gd name="connsiteX1" fmla="*/ 3075486 w 3487714"/>
              <a:gd name="connsiteY1" fmla="*/ 0 h 1800200"/>
              <a:gd name="connsiteX2" fmla="*/ 3487714 w 3487714"/>
              <a:gd name="connsiteY2" fmla="*/ 900100 h 1800200"/>
              <a:gd name="connsiteX3" fmla="*/ 3075486 w 3487714"/>
              <a:gd name="connsiteY3" fmla="*/ 1800200 h 1800200"/>
              <a:gd name="connsiteX4" fmla="*/ 0 w 3487714"/>
              <a:gd name="connsiteY4" fmla="*/ 1800200 h 1800200"/>
              <a:gd name="connsiteX5" fmla="*/ 412228 w 3487714"/>
              <a:gd name="connsiteY5" fmla="*/ 900100 h 1800200"/>
              <a:gd name="connsiteX6" fmla="*/ 0 w 3487714"/>
              <a:gd name="connsiteY6" fmla="*/ 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7714" h="1800200">
                <a:moveTo>
                  <a:pt x="0" y="0"/>
                </a:moveTo>
                <a:lnTo>
                  <a:pt x="3075486" y="0"/>
                </a:lnTo>
                <a:lnTo>
                  <a:pt x="3487714" y="900100"/>
                </a:lnTo>
                <a:lnTo>
                  <a:pt x="3075486" y="1800200"/>
                </a:lnTo>
                <a:lnTo>
                  <a:pt x="0" y="1800200"/>
                </a:lnTo>
                <a:lnTo>
                  <a:pt x="412228" y="900100"/>
                </a:lnTo>
                <a:lnTo>
                  <a:pt x="0"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5A5A5"/>
              </a:solidFill>
              <a:latin typeface="Roboto Medium" pitchFamily="2" charset="0"/>
              <a:ea typeface="Roboto Medium" pitchFamily="2" charset="0"/>
              <a:cs typeface="Nobel-Light" panose="02000506020000020004" pitchFamily="2" charset="0"/>
            </a:endParaRPr>
          </a:p>
        </p:txBody>
      </p:sp>
      <p:sp>
        <p:nvSpPr>
          <p:cNvPr id="14" name="Freeform 13">
            <a:extLst>
              <a:ext uri="{FF2B5EF4-FFF2-40B4-BE49-F238E27FC236}">
                <a16:creationId xmlns:a16="http://schemas.microsoft.com/office/drawing/2014/main" id="{480B83C1-8261-F644-8639-88185FC10CFE}"/>
              </a:ext>
            </a:extLst>
          </p:cNvPr>
          <p:cNvSpPr/>
          <p:nvPr userDrawn="1"/>
        </p:nvSpPr>
        <p:spPr>
          <a:xfrm>
            <a:off x="7648846" y="2636912"/>
            <a:ext cx="3487714" cy="1800200"/>
          </a:xfrm>
          <a:custGeom>
            <a:avLst/>
            <a:gdLst>
              <a:gd name="connsiteX0" fmla="*/ 0 w 3487714"/>
              <a:gd name="connsiteY0" fmla="*/ 0 h 1800200"/>
              <a:gd name="connsiteX1" fmla="*/ 3075486 w 3487714"/>
              <a:gd name="connsiteY1" fmla="*/ 0 h 1800200"/>
              <a:gd name="connsiteX2" fmla="*/ 3487714 w 3487714"/>
              <a:gd name="connsiteY2" fmla="*/ 900100 h 1800200"/>
              <a:gd name="connsiteX3" fmla="*/ 3075486 w 3487714"/>
              <a:gd name="connsiteY3" fmla="*/ 1800200 h 1800200"/>
              <a:gd name="connsiteX4" fmla="*/ 0 w 3487714"/>
              <a:gd name="connsiteY4" fmla="*/ 1800200 h 1800200"/>
              <a:gd name="connsiteX5" fmla="*/ 412228 w 3487714"/>
              <a:gd name="connsiteY5" fmla="*/ 900100 h 1800200"/>
              <a:gd name="connsiteX6" fmla="*/ 0 w 3487714"/>
              <a:gd name="connsiteY6" fmla="*/ 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7714" h="1800200">
                <a:moveTo>
                  <a:pt x="0" y="0"/>
                </a:moveTo>
                <a:lnTo>
                  <a:pt x="3075486" y="0"/>
                </a:lnTo>
                <a:lnTo>
                  <a:pt x="3487714" y="900100"/>
                </a:lnTo>
                <a:lnTo>
                  <a:pt x="3075486" y="1800200"/>
                </a:lnTo>
                <a:lnTo>
                  <a:pt x="0" y="1800200"/>
                </a:lnTo>
                <a:lnTo>
                  <a:pt x="412228" y="900100"/>
                </a:lnTo>
                <a:lnTo>
                  <a:pt x="0"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5A5A5"/>
              </a:solidFill>
              <a:latin typeface="Roboto Medium" pitchFamily="2" charset="0"/>
              <a:ea typeface="Roboto Medium" pitchFamily="2" charset="0"/>
              <a:cs typeface="Nobel-Light" panose="02000506020000020004" pitchFamily="2" charset="0"/>
            </a:endParaRPr>
          </a:p>
        </p:txBody>
      </p:sp>
      <p:sp>
        <p:nvSpPr>
          <p:cNvPr id="15" name="Text Placeholder 4">
            <a:extLst>
              <a:ext uri="{FF2B5EF4-FFF2-40B4-BE49-F238E27FC236}">
                <a16:creationId xmlns:a16="http://schemas.microsoft.com/office/drawing/2014/main" id="{CF6605B9-0F65-4D4B-9FFA-E922993530EA}"/>
              </a:ext>
            </a:extLst>
          </p:cNvPr>
          <p:cNvSpPr>
            <a:spLocks noGrp="1"/>
          </p:cNvSpPr>
          <p:nvPr>
            <p:ph type="body" sz="quarter" idx="18" hasCustomPrompt="1"/>
          </p:nvPr>
        </p:nvSpPr>
        <p:spPr>
          <a:xfrm>
            <a:off x="880590" y="2708275"/>
            <a:ext cx="3311525" cy="1657350"/>
          </a:xfrm>
          <a:prstGeom prst="rect">
            <a:avLst/>
          </a:prstGeom>
        </p:spPr>
        <p:txBody>
          <a:bodyPr/>
          <a:lstStyle>
            <a:lvl1pPr>
              <a:spcBef>
                <a:spcPts val="500"/>
              </a:spcBef>
              <a:defRPr sz="1800">
                <a:solidFill>
                  <a:srgbClr val="A5A5A5"/>
                </a:solidFill>
                <a:latin typeface="Roboto Medium" pitchFamily="2" charset="0"/>
                <a:ea typeface="Roboto Medium" pitchFamily="2" charset="0"/>
                <a:cs typeface="Roboto Medium" pitchFamily="2" charset="0"/>
              </a:defRPr>
            </a:lvl1pPr>
            <a:lvl2pPr>
              <a:defRPr sz="1400">
                <a:solidFill>
                  <a:schemeClr val="bg1"/>
                </a:solidFill>
              </a:defRPr>
            </a:lvl2pPr>
            <a:lvl3pPr>
              <a:defRPr sz="1200">
                <a:solidFill>
                  <a:schemeClr val="bg1"/>
                </a:solidFill>
              </a:defRPr>
            </a:lvl3pPr>
            <a:lvl4pPr>
              <a:defRPr sz="1400">
                <a:solidFill>
                  <a:schemeClr val="bg1"/>
                </a:solidFill>
              </a:defRPr>
            </a:lvl4pPr>
            <a:lvl5pPr>
              <a:defRPr sz="1400">
                <a:solidFill>
                  <a:schemeClr val="bg1"/>
                </a:solidFill>
              </a:defRPr>
            </a:lvl5pPr>
          </a:lstStyle>
          <a:p>
            <a:pPr lvl="0"/>
            <a:r>
              <a:rPr lang="en-US" altLang="ja-JP" dirty="0"/>
              <a:t>Editable body copy</a:t>
            </a:r>
          </a:p>
        </p:txBody>
      </p:sp>
      <p:sp>
        <p:nvSpPr>
          <p:cNvPr id="16" name="Text Placeholder 4">
            <a:extLst>
              <a:ext uri="{FF2B5EF4-FFF2-40B4-BE49-F238E27FC236}">
                <a16:creationId xmlns:a16="http://schemas.microsoft.com/office/drawing/2014/main" id="{99737036-FF00-C544-808C-D5A2177D418C}"/>
              </a:ext>
            </a:extLst>
          </p:cNvPr>
          <p:cNvSpPr>
            <a:spLocks noGrp="1"/>
          </p:cNvSpPr>
          <p:nvPr>
            <p:ph type="body" sz="quarter" idx="19" hasCustomPrompt="1"/>
          </p:nvPr>
        </p:nvSpPr>
        <p:spPr>
          <a:xfrm>
            <a:off x="4840534" y="2708275"/>
            <a:ext cx="2826775" cy="1657350"/>
          </a:xfrm>
          <a:prstGeom prst="rect">
            <a:avLst/>
          </a:prstGeom>
        </p:spPr>
        <p:txBody>
          <a:bodyPr/>
          <a:lstStyle>
            <a:lvl1pPr>
              <a:spcBef>
                <a:spcPts val="500"/>
              </a:spcBef>
              <a:defRPr sz="1800">
                <a:solidFill>
                  <a:srgbClr val="A5A5A5"/>
                </a:solidFill>
                <a:latin typeface="Roboto Medium" pitchFamily="2" charset="0"/>
                <a:ea typeface="Roboto Medium" pitchFamily="2" charset="0"/>
                <a:cs typeface="Roboto Medium" pitchFamily="2" charset="0"/>
              </a:defRPr>
            </a:lvl1pPr>
            <a:lvl2pPr>
              <a:defRPr sz="1400">
                <a:solidFill>
                  <a:schemeClr val="bg1"/>
                </a:solidFill>
              </a:defRPr>
            </a:lvl2pPr>
            <a:lvl3pPr>
              <a:defRPr sz="1200">
                <a:solidFill>
                  <a:schemeClr val="bg1"/>
                </a:solidFill>
              </a:defRPr>
            </a:lvl3pPr>
            <a:lvl4pPr>
              <a:defRPr sz="1400">
                <a:solidFill>
                  <a:schemeClr val="bg1"/>
                </a:solidFill>
              </a:defRPr>
            </a:lvl4pPr>
            <a:lvl5pPr>
              <a:defRPr sz="1400">
                <a:solidFill>
                  <a:schemeClr val="bg1"/>
                </a:solidFill>
              </a:defRPr>
            </a:lvl5pPr>
          </a:lstStyle>
          <a:p>
            <a:pPr lvl="0"/>
            <a:r>
              <a:rPr lang="en-US" altLang="ja-JP" dirty="0"/>
              <a:t>Editable body copy</a:t>
            </a:r>
          </a:p>
        </p:txBody>
      </p:sp>
      <p:sp>
        <p:nvSpPr>
          <p:cNvPr id="17" name="Text Placeholder 4">
            <a:extLst>
              <a:ext uri="{FF2B5EF4-FFF2-40B4-BE49-F238E27FC236}">
                <a16:creationId xmlns:a16="http://schemas.microsoft.com/office/drawing/2014/main" id="{91CC5985-5A7F-6441-BC10-7E669F1E87CB}"/>
              </a:ext>
            </a:extLst>
          </p:cNvPr>
          <p:cNvSpPr>
            <a:spLocks noGrp="1"/>
          </p:cNvSpPr>
          <p:nvPr>
            <p:ph type="body" sz="quarter" idx="20" hasCustomPrompt="1"/>
          </p:nvPr>
        </p:nvSpPr>
        <p:spPr>
          <a:xfrm>
            <a:off x="8105631" y="2708275"/>
            <a:ext cx="2826775" cy="1657350"/>
          </a:xfrm>
          <a:prstGeom prst="rect">
            <a:avLst/>
          </a:prstGeom>
        </p:spPr>
        <p:txBody>
          <a:bodyPr/>
          <a:lstStyle>
            <a:lvl1pPr>
              <a:spcBef>
                <a:spcPts val="500"/>
              </a:spcBef>
              <a:defRPr sz="1800">
                <a:solidFill>
                  <a:srgbClr val="A5A5A5"/>
                </a:solidFill>
                <a:latin typeface="Roboto Medium" pitchFamily="2" charset="0"/>
                <a:ea typeface="Roboto Medium" pitchFamily="2" charset="0"/>
                <a:cs typeface="Roboto Medium" pitchFamily="2" charset="0"/>
              </a:defRPr>
            </a:lvl1pPr>
            <a:lvl2pPr>
              <a:defRPr sz="1400">
                <a:solidFill>
                  <a:schemeClr val="bg1"/>
                </a:solidFill>
              </a:defRPr>
            </a:lvl2pPr>
            <a:lvl3pPr>
              <a:defRPr sz="1200">
                <a:solidFill>
                  <a:schemeClr val="bg1"/>
                </a:solidFill>
              </a:defRPr>
            </a:lvl3pPr>
            <a:lvl4pPr>
              <a:defRPr sz="1400">
                <a:solidFill>
                  <a:schemeClr val="bg1"/>
                </a:solidFill>
              </a:defRPr>
            </a:lvl4pPr>
            <a:lvl5pPr>
              <a:defRPr sz="1400">
                <a:solidFill>
                  <a:schemeClr val="bg1"/>
                </a:solidFill>
              </a:defRPr>
            </a:lvl5pPr>
          </a:lstStyle>
          <a:p>
            <a:pPr lvl="0"/>
            <a:r>
              <a:rPr lang="en-US" altLang="ja-JP" dirty="0"/>
              <a:t>Editable body copy</a:t>
            </a:r>
          </a:p>
        </p:txBody>
      </p:sp>
      <p:sp>
        <p:nvSpPr>
          <p:cNvPr id="18" name="Text Placeholder 4">
            <a:extLst>
              <a:ext uri="{FF2B5EF4-FFF2-40B4-BE49-F238E27FC236}">
                <a16:creationId xmlns:a16="http://schemas.microsoft.com/office/drawing/2014/main" id="{6AB7B642-A681-B34E-977A-6F85EA6BC12A}"/>
              </a:ext>
            </a:extLst>
          </p:cNvPr>
          <p:cNvSpPr>
            <a:spLocks noGrp="1"/>
          </p:cNvSpPr>
          <p:nvPr>
            <p:ph type="body" sz="quarter" idx="21" hasCustomPrompt="1"/>
          </p:nvPr>
        </p:nvSpPr>
        <p:spPr>
          <a:xfrm>
            <a:off x="880590" y="4648587"/>
            <a:ext cx="3311525" cy="1657350"/>
          </a:xfrm>
          <a:prstGeom prst="rect">
            <a:avLst/>
          </a:prstGeom>
        </p:spPr>
        <p:txBody>
          <a:bodyPr/>
          <a:lstStyle>
            <a:lvl1pPr marL="228600" indent="-228600">
              <a:spcBef>
                <a:spcPts val="300"/>
              </a:spcBef>
              <a:defRPr lang="en-US" altLang="ja-JP" sz="2000" kern="1200" dirty="0">
                <a:solidFill>
                  <a:srgbClr val="A5A5A5"/>
                </a:solidFill>
                <a:latin typeface="Roboto Medium" pitchFamily="2" charset="0"/>
                <a:ea typeface="Roboto Medium" pitchFamily="2" charset="0"/>
                <a:cs typeface="Roboto Medium" pitchFamily="2" charset="0"/>
              </a:defRPr>
            </a:lvl1pPr>
            <a:lvl2pPr>
              <a:spcBef>
                <a:spcPts val="300"/>
              </a:spcBef>
              <a:defRPr sz="1400">
                <a:solidFill>
                  <a:srgbClr val="A5A5A5"/>
                </a:solidFill>
                <a:latin typeface="Roboto Medium" pitchFamily="2" charset="0"/>
                <a:ea typeface="Roboto Medium" pitchFamily="2" charset="0"/>
                <a:cs typeface="Roboto Medium" pitchFamily="2" charset="0"/>
              </a:defRPr>
            </a:lvl2pPr>
            <a:lvl3pPr>
              <a:spcBef>
                <a:spcPts val="300"/>
              </a:spcBef>
              <a:defRPr sz="1200">
                <a:solidFill>
                  <a:srgbClr val="A5A5A5"/>
                </a:solidFill>
                <a:latin typeface="Roboto Medium" pitchFamily="2" charset="0"/>
                <a:ea typeface="Roboto Medium" pitchFamily="2" charset="0"/>
                <a:cs typeface="Roboto Medium" pitchFamily="2" charset="0"/>
              </a:defRPr>
            </a:lvl3pPr>
            <a:lvl4pPr>
              <a:defRPr sz="1400">
                <a:solidFill>
                  <a:schemeClr val="bg1"/>
                </a:solidFill>
              </a:defRPr>
            </a:lvl4pPr>
            <a:lvl5pPr>
              <a:defRPr sz="1400">
                <a:solidFill>
                  <a:schemeClr val="bg1"/>
                </a:solidFill>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altLang="ja-JP" dirty="0"/>
              <a:t>Editable body copy</a:t>
            </a:r>
          </a:p>
          <a:p>
            <a:pPr lvl="1"/>
            <a:r>
              <a:rPr lang="en-US" dirty="0"/>
              <a:t>Editable body copy</a:t>
            </a:r>
          </a:p>
          <a:p>
            <a:pPr lvl="2"/>
            <a:r>
              <a:rPr lang="en-US" dirty="0"/>
              <a:t>Editable body copy</a:t>
            </a:r>
          </a:p>
        </p:txBody>
      </p:sp>
      <p:sp>
        <p:nvSpPr>
          <p:cNvPr id="19" name="Text Placeholder 4">
            <a:extLst>
              <a:ext uri="{FF2B5EF4-FFF2-40B4-BE49-F238E27FC236}">
                <a16:creationId xmlns:a16="http://schemas.microsoft.com/office/drawing/2014/main" id="{82827E12-373D-8B4F-AD69-9F7C005EDEA9}"/>
              </a:ext>
            </a:extLst>
          </p:cNvPr>
          <p:cNvSpPr>
            <a:spLocks noGrp="1"/>
          </p:cNvSpPr>
          <p:nvPr>
            <p:ph type="body" sz="quarter" idx="22" hasCustomPrompt="1"/>
          </p:nvPr>
        </p:nvSpPr>
        <p:spPr>
          <a:xfrm>
            <a:off x="4872727" y="4648587"/>
            <a:ext cx="2848128" cy="1657350"/>
          </a:xfrm>
          <a:prstGeom prst="rect">
            <a:avLst/>
          </a:prstGeom>
        </p:spPr>
        <p:txBody>
          <a:bodyPr/>
          <a:lstStyle>
            <a:lvl1pPr marL="228600" indent="-228600">
              <a:spcBef>
                <a:spcPts val="300"/>
              </a:spcBef>
              <a:defRPr lang="en-US" altLang="ja-JP" sz="2000" kern="1200" dirty="0">
                <a:solidFill>
                  <a:srgbClr val="A5A5A5"/>
                </a:solidFill>
                <a:latin typeface="Roboto Medium" pitchFamily="2" charset="0"/>
                <a:ea typeface="Roboto Medium" pitchFamily="2" charset="0"/>
                <a:cs typeface="Roboto Medium" pitchFamily="2" charset="0"/>
              </a:defRPr>
            </a:lvl1pPr>
            <a:lvl2pPr>
              <a:spcBef>
                <a:spcPts val="300"/>
              </a:spcBef>
              <a:defRPr sz="1400">
                <a:solidFill>
                  <a:srgbClr val="A5A5A5"/>
                </a:solidFill>
                <a:latin typeface="Roboto Medium" pitchFamily="2" charset="0"/>
                <a:ea typeface="Roboto Medium" pitchFamily="2" charset="0"/>
                <a:cs typeface="Roboto Medium" pitchFamily="2" charset="0"/>
              </a:defRPr>
            </a:lvl2pPr>
            <a:lvl3pPr>
              <a:spcBef>
                <a:spcPts val="300"/>
              </a:spcBef>
              <a:defRPr sz="1200">
                <a:solidFill>
                  <a:srgbClr val="A5A5A5"/>
                </a:solidFill>
                <a:latin typeface="Roboto Medium" pitchFamily="2" charset="0"/>
                <a:ea typeface="Roboto Medium" pitchFamily="2" charset="0"/>
                <a:cs typeface="Roboto Medium" pitchFamily="2" charset="0"/>
              </a:defRPr>
            </a:lvl3pPr>
            <a:lvl4pPr>
              <a:defRPr sz="1400">
                <a:solidFill>
                  <a:schemeClr val="bg1"/>
                </a:solidFill>
              </a:defRPr>
            </a:lvl4pPr>
            <a:lvl5pPr>
              <a:defRPr sz="1400">
                <a:solidFill>
                  <a:schemeClr val="bg1"/>
                </a:solidFill>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altLang="ja-JP" dirty="0"/>
              <a:t>Editable body copy</a:t>
            </a:r>
          </a:p>
          <a:p>
            <a:pPr lvl="1"/>
            <a:r>
              <a:rPr lang="en-US" dirty="0"/>
              <a:t>Editable body copy</a:t>
            </a:r>
          </a:p>
          <a:p>
            <a:pPr lvl="2"/>
            <a:r>
              <a:rPr lang="en-US" dirty="0"/>
              <a:t>Editable body copy</a:t>
            </a:r>
          </a:p>
        </p:txBody>
      </p:sp>
      <p:sp>
        <p:nvSpPr>
          <p:cNvPr id="20" name="Text Placeholder 4">
            <a:extLst>
              <a:ext uri="{FF2B5EF4-FFF2-40B4-BE49-F238E27FC236}">
                <a16:creationId xmlns:a16="http://schemas.microsoft.com/office/drawing/2014/main" id="{9FCBB0C0-51D7-0448-A90C-8B8B74462D90}"/>
              </a:ext>
            </a:extLst>
          </p:cNvPr>
          <p:cNvSpPr>
            <a:spLocks noGrp="1"/>
          </p:cNvSpPr>
          <p:nvPr>
            <p:ph type="body" sz="quarter" idx="23" hasCustomPrompt="1"/>
          </p:nvPr>
        </p:nvSpPr>
        <p:spPr>
          <a:xfrm>
            <a:off x="8084278" y="4648587"/>
            <a:ext cx="2848128" cy="1657350"/>
          </a:xfrm>
          <a:prstGeom prst="rect">
            <a:avLst/>
          </a:prstGeom>
        </p:spPr>
        <p:txBody>
          <a:bodyPr/>
          <a:lstStyle>
            <a:lvl1pPr marL="228600" indent="-228600">
              <a:spcBef>
                <a:spcPts val="300"/>
              </a:spcBef>
              <a:defRPr lang="en-US" altLang="ja-JP" sz="2000" kern="1200" dirty="0">
                <a:solidFill>
                  <a:srgbClr val="A5A5A5"/>
                </a:solidFill>
                <a:latin typeface="Roboto Medium" pitchFamily="2" charset="0"/>
                <a:ea typeface="Roboto Medium" pitchFamily="2" charset="0"/>
                <a:cs typeface="Roboto Medium" pitchFamily="2" charset="0"/>
              </a:defRPr>
            </a:lvl1pPr>
            <a:lvl2pPr>
              <a:spcBef>
                <a:spcPts val="300"/>
              </a:spcBef>
              <a:defRPr sz="1400">
                <a:solidFill>
                  <a:srgbClr val="A5A5A5"/>
                </a:solidFill>
                <a:latin typeface="Roboto Medium" pitchFamily="2" charset="0"/>
                <a:ea typeface="Roboto Medium" pitchFamily="2" charset="0"/>
                <a:cs typeface="Roboto Medium" pitchFamily="2" charset="0"/>
              </a:defRPr>
            </a:lvl2pPr>
            <a:lvl3pPr>
              <a:spcBef>
                <a:spcPts val="300"/>
              </a:spcBef>
              <a:defRPr sz="1200">
                <a:solidFill>
                  <a:srgbClr val="A5A5A5"/>
                </a:solidFill>
                <a:latin typeface="Roboto Medium" pitchFamily="2" charset="0"/>
                <a:ea typeface="Roboto Medium" pitchFamily="2" charset="0"/>
                <a:cs typeface="Roboto Medium" pitchFamily="2" charset="0"/>
              </a:defRPr>
            </a:lvl3pPr>
            <a:lvl4pPr>
              <a:defRPr sz="1400">
                <a:solidFill>
                  <a:schemeClr val="bg1"/>
                </a:solidFill>
              </a:defRPr>
            </a:lvl4pPr>
            <a:lvl5pPr>
              <a:defRPr sz="1400">
                <a:solidFill>
                  <a:schemeClr val="bg1"/>
                </a:solidFill>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altLang="ja-JP" dirty="0"/>
              <a:t>Editable body copy</a:t>
            </a:r>
          </a:p>
          <a:p>
            <a:pPr lvl="1"/>
            <a:r>
              <a:rPr lang="en-US" dirty="0"/>
              <a:t>Editable body copy</a:t>
            </a:r>
          </a:p>
          <a:p>
            <a:pPr lvl="2"/>
            <a:r>
              <a:rPr lang="en-US" dirty="0"/>
              <a:t>Editable body copy</a:t>
            </a:r>
          </a:p>
        </p:txBody>
      </p:sp>
      <p:sp>
        <p:nvSpPr>
          <p:cNvPr id="21" name="Text Placeholder 2">
            <a:extLst>
              <a:ext uri="{FF2B5EF4-FFF2-40B4-BE49-F238E27FC236}">
                <a16:creationId xmlns:a16="http://schemas.microsoft.com/office/drawing/2014/main" id="{0E1F1297-EA50-094F-9E80-E44D36C5432B}"/>
              </a:ext>
            </a:extLst>
          </p:cNvPr>
          <p:cNvSpPr>
            <a:spLocks noGrp="1"/>
          </p:cNvSpPr>
          <p:nvPr>
            <p:ph type="body" sz="quarter" idx="17" hasCustomPrompt="1"/>
          </p:nvPr>
        </p:nvSpPr>
        <p:spPr>
          <a:xfrm>
            <a:off x="623392" y="1340768"/>
            <a:ext cx="11089232" cy="1008112"/>
          </a:xfrm>
          <a:prstGeom prst="rect">
            <a:avLst/>
          </a:prstGeom>
        </p:spPr>
        <p:txBody>
          <a:bodyPr anchor="ctr"/>
          <a:lstStyle>
            <a:lvl1pPr marL="0" indent="0">
              <a:spcBef>
                <a:spcPts val="1000"/>
              </a:spcBef>
              <a:buNone/>
              <a:defRPr sz="2400">
                <a:solidFill>
                  <a:srgbClr val="A5A5A5"/>
                </a:solidFill>
                <a:latin typeface="Roboto Medium" pitchFamily="2" charset="0"/>
                <a:ea typeface="Roboto Medium" pitchFamily="2" charset="0"/>
                <a:cs typeface="Roboto Medium" pitchFamily="2" charset="0"/>
              </a:defRPr>
            </a:lvl1pPr>
            <a:lvl2pPr marL="458788" indent="-215900">
              <a:spcBef>
                <a:spcPts val="900"/>
              </a:spcBef>
              <a:tabLst/>
              <a:defRPr sz="2000">
                <a:solidFill>
                  <a:schemeClr val="bg1"/>
                </a:solidFill>
              </a:defRPr>
            </a:lvl2pPr>
            <a:lvl3pPr marL="809625" indent="-215900">
              <a:spcBef>
                <a:spcPts val="900"/>
              </a:spcBef>
              <a:tabLst/>
              <a:defRPr sz="18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dirty="0"/>
              <a:t>Editable body copy</a:t>
            </a:r>
          </a:p>
        </p:txBody>
      </p:sp>
      <p:sp>
        <p:nvSpPr>
          <p:cNvPr id="24"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22860595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hank You White">
    <p:bg bwMode="gray">
      <p:bgPr>
        <a:solidFill>
          <a:schemeClr val="bg1"/>
        </a:solidFill>
        <a:effectLst/>
      </p:bgPr>
    </p:bg>
    <p:spTree>
      <p:nvGrpSpPr>
        <p:cNvPr id="1" name=""/>
        <p:cNvGrpSpPr/>
        <p:nvPr/>
      </p:nvGrpSpPr>
      <p:grpSpPr>
        <a:xfrm>
          <a:off x="0" y="0"/>
          <a:ext cx="0" cy="0"/>
          <a:chOff x="0" y="0"/>
          <a:chExt cx="0" cy="0"/>
        </a:xfrm>
      </p:grpSpPr>
      <p:pic>
        <p:nvPicPr>
          <p:cNvPr id="14338" name="Picture 2" descr="C:\Users\Admin\Downloads\ilovepdf_pages-to-jpg (3)\RU_PPT Template-White Blank (1)_page-0002.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9"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764976" y="2708920"/>
            <a:ext cx="10515600" cy="1325563"/>
          </a:xfrm>
          <a:prstGeom prst="rect">
            <a:avLst/>
          </a:prstGeom>
        </p:spPr>
        <p:txBody>
          <a:bodyPr lIns="91436" tIns="45718" rIns="91436" bIns="45718" anchor="ctr"/>
          <a:lstStyle>
            <a:lvl1pPr algn="ctr">
              <a:defRPr sz="7800" b="1" i="0" spc="0">
                <a:solidFill>
                  <a:srgbClr val="FF6600"/>
                </a:solidFill>
                <a:latin typeface="Roboto Medium" pitchFamily="2" charset="0"/>
                <a:ea typeface="Roboto Medium" pitchFamily="2" charset="0"/>
                <a:cs typeface="Roboto Medium" pitchFamily="2" charset="0"/>
              </a:defRPr>
            </a:lvl1pPr>
          </a:lstStyle>
          <a:p>
            <a:r>
              <a:rPr lang="en-US" dirty="0"/>
              <a:t>THANK YOU</a:t>
            </a:r>
            <a:endParaRPr lang="en-NZ" dirty="0"/>
          </a:p>
        </p:txBody>
      </p:sp>
      <p:pic>
        <p:nvPicPr>
          <p:cNvPr id="14339" name="Picture 3" descr="C:\Users\Admin\Downloads\ilovepdf_pages-to-jpg (3)\RU_PPT Template-White Blank (1)_page-0001.jpg"/>
          <p:cNvPicPr>
            <a:picLocks noChangeAspect="1" noChangeArrowheads="1"/>
          </p:cNvPicPr>
          <p:nvPr userDrawn="1"/>
        </p:nvPicPr>
        <p:blipFill>
          <a:blip r:embed="rId3" cstate="print"/>
          <a:srcRect l="6250" t="83342" b="3324"/>
          <a:stretch>
            <a:fillRect/>
          </a:stretch>
        </p:blipFill>
        <p:spPr bwMode="auto">
          <a:xfrm>
            <a:off x="2173941" y="5983224"/>
            <a:ext cx="9982200" cy="798576"/>
          </a:xfrm>
          <a:prstGeom prst="rect">
            <a:avLst/>
          </a:prstGeom>
          <a:noFill/>
        </p:spPr>
      </p:pic>
    </p:spTree>
    <p:extLst>
      <p:ext uri="{BB962C8B-B14F-4D97-AF65-F5344CB8AC3E}">
        <p14:creationId xmlns:p14="http://schemas.microsoft.com/office/powerpoint/2010/main" val="3459266439"/>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Thank You White">
    <p:bg bwMode="gray">
      <p:bgPr>
        <a:solidFill>
          <a:schemeClr val="bg1"/>
        </a:solidFill>
        <a:effectLst/>
      </p:bgPr>
    </p:bg>
    <p:spTree>
      <p:nvGrpSpPr>
        <p:cNvPr id="1" name=""/>
        <p:cNvGrpSpPr/>
        <p:nvPr/>
      </p:nvGrpSpPr>
      <p:grpSpPr>
        <a:xfrm>
          <a:off x="0" y="0"/>
          <a:ext cx="0" cy="0"/>
          <a:chOff x="0" y="0"/>
          <a:chExt cx="0" cy="0"/>
        </a:xfrm>
      </p:grpSpPr>
      <p:pic>
        <p:nvPicPr>
          <p:cNvPr id="5" name="Picture 2" descr="C:\Users\Admin\Downloads\ilovepdf_pages-to-jpg (2)\RU_PPT Template-Grey Blank_page-0001.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9"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764976" y="3017837"/>
            <a:ext cx="10515600" cy="1325563"/>
          </a:xfrm>
          <a:prstGeom prst="rect">
            <a:avLst/>
          </a:prstGeom>
        </p:spPr>
        <p:txBody>
          <a:bodyPr lIns="91436" tIns="45718" rIns="91436" bIns="45718" anchor="ctr"/>
          <a:lstStyle>
            <a:lvl1pPr algn="ctr">
              <a:defRPr sz="7800" b="1" i="0" spc="0">
                <a:solidFill>
                  <a:srgbClr val="FF6600"/>
                </a:solidFill>
                <a:latin typeface="Roboto Medium" pitchFamily="2" charset="0"/>
                <a:ea typeface="Roboto Medium" pitchFamily="2" charset="0"/>
                <a:cs typeface="Roboto Medium" pitchFamily="2" charset="0"/>
              </a:defRPr>
            </a:lvl1pPr>
          </a:lstStyle>
          <a:p>
            <a:r>
              <a:rPr lang="en-US" dirty="0"/>
              <a:t>THANK YOU</a:t>
            </a:r>
            <a:endParaRPr lang="en-NZ" dirty="0"/>
          </a:p>
        </p:txBody>
      </p:sp>
      <p:pic>
        <p:nvPicPr>
          <p:cNvPr id="6" name="Picture 2" descr="C:\Users\Admin\Downloads\ilovepdf_pages-to-jpg (2)\RU_PPT Template-Grey Blank_page-0001.jpg"/>
          <p:cNvPicPr>
            <a:picLocks noChangeAspect="1" noChangeArrowheads="1"/>
          </p:cNvPicPr>
          <p:nvPr userDrawn="1"/>
        </p:nvPicPr>
        <p:blipFill>
          <a:blip r:embed="rId2"/>
          <a:srcRect t="69444" b="16667"/>
          <a:stretch>
            <a:fillRect/>
          </a:stretch>
        </p:blipFill>
        <p:spPr bwMode="auto">
          <a:xfrm>
            <a:off x="228600" y="1752600"/>
            <a:ext cx="5486400" cy="1143000"/>
          </a:xfrm>
          <a:prstGeom prst="rect">
            <a:avLst/>
          </a:prstGeom>
          <a:noFill/>
        </p:spPr>
      </p:pic>
    </p:spTree>
    <p:extLst>
      <p:ext uri="{BB962C8B-B14F-4D97-AF65-F5344CB8AC3E}">
        <p14:creationId xmlns:p14="http://schemas.microsoft.com/office/powerpoint/2010/main" val="345926643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Image">
    <p:spTree>
      <p:nvGrpSpPr>
        <p:cNvPr id="1" name=""/>
        <p:cNvGrpSpPr/>
        <p:nvPr/>
      </p:nvGrpSpPr>
      <p:grpSpPr>
        <a:xfrm>
          <a:off x="0" y="0"/>
          <a:ext cx="0" cy="0"/>
          <a:chOff x="0" y="0"/>
          <a:chExt cx="0" cy="0"/>
        </a:xfrm>
      </p:grpSpPr>
      <p:pic>
        <p:nvPicPr>
          <p:cNvPr id="14" name="Picture 2" descr="C:\Users\Admin\Downloads\ilovepdf_pages-to-jpg (2)\RU_PPT Template-Grey Blank_page-0001.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15" name="Title 1">
            <a:extLst>
              <a:ext uri="{FF2B5EF4-FFF2-40B4-BE49-F238E27FC236}">
                <a16:creationId xmlns:a16="http://schemas.microsoft.com/office/drawing/2014/main" id="{3567D619-CB47-F041-985A-230E32AF28B6}"/>
              </a:ext>
            </a:extLst>
          </p:cNvPr>
          <p:cNvSpPr>
            <a:spLocks noGrp="1"/>
          </p:cNvSpPr>
          <p:nvPr>
            <p:ph type="title" hasCustomPrompt="1"/>
          </p:nvPr>
        </p:nvSpPr>
        <p:spPr bwMode="gray">
          <a:xfrm>
            <a:off x="1058553" y="3124200"/>
            <a:ext cx="8421823" cy="1750095"/>
          </a:xfrm>
          <a:prstGeom prst="rect">
            <a:avLst/>
          </a:prstGeom>
        </p:spPr>
        <p:txBody>
          <a:bodyPr anchor="ctr"/>
          <a:lstStyle>
            <a:lvl1pPr>
              <a:defRPr sz="4000" spc="0" baseline="0">
                <a:solidFill>
                  <a:srgbClr val="FF6600"/>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16" name="Text Placeholder 2">
            <a:extLst>
              <a:ext uri="{FF2B5EF4-FFF2-40B4-BE49-F238E27FC236}">
                <a16:creationId xmlns:a16="http://schemas.microsoft.com/office/drawing/2014/main" id="{DD82E332-C6ED-164F-A8EB-880825F13C99}"/>
              </a:ext>
            </a:extLst>
          </p:cNvPr>
          <p:cNvSpPr>
            <a:spLocks noGrp="1"/>
          </p:cNvSpPr>
          <p:nvPr>
            <p:ph type="body" sz="quarter" idx="10" hasCustomPrompt="1"/>
          </p:nvPr>
        </p:nvSpPr>
        <p:spPr bwMode="gray">
          <a:xfrm>
            <a:off x="1046572" y="5129788"/>
            <a:ext cx="6755716" cy="407987"/>
          </a:xfrm>
          <a:prstGeom prst="rect">
            <a:avLst/>
          </a:prstGeom>
        </p:spPr>
        <p:txBody>
          <a:bodyPr anchor="ctr"/>
          <a:lstStyle>
            <a:lvl1pPr marL="0" marR="0" indent="0" algn="l" defTabSz="914400" rtl="0" eaLnBrk="1" fontAlgn="auto" latinLnBrk="0" hangingPunct="1">
              <a:lnSpc>
                <a:spcPct val="100000"/>
              </a:lnSpc>
              <a:spcBef>
                <a:spcPts val="0"/>
              </a:spcBef>
              <a:spcAft>
                <a:spcPts val="0"/>
              </a:spcAft>
              <a:buClrTx/>
              <a:buSzTx/>
              <a:buFontTx/>
              <a:buNone/>
              <a:tabLst/>
              <a:defRPr lang="en-NZ" sz="2500" kern="1200" spc="400" baseline="0" dirty="0">
                <a:solidFill>
                  <a:srgbClr val="FF6600"/>
                </a:solidFill>
                <a:latin typeface="Roboto Medium" pitchFamily="2" charset="0"/>
                <a:ea typeface="Roboto Medium" pitchFamily="2" charset="0"/>
                <a:cs typeface="Roboto Medium" pitchFamily="2" charset="0"/>
              </a:defRPr>
            </a:lvl1pPr>
          </a:lstStyle>
          <a:p>
            <a:r>
              <a:rPr lang="en-NZ" dirty="0"/>
              <a:t>Department Name and Division</a:t>
            </a:r>
          </a:p>
        </p:txBody>
      </p:sp>
    </p:spTree>
    <p:extLst>
      <p:ext uri="{BB962C8B-B14F-4D97-AF65-F5344CB8AC3E}">
        <p14:creationId xmlns:p14="http://schemas.microsoft.com/office/powerpoint/2010/main" val="289665365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hank You White">
    <p:bg bwMode="gray">
      <p:bgPr>
        <a:solidFill>
          <a:schemeClr val="bg1"/>
        </a:solidFill>
        <a:effectLst/>
      </p:bgPr>
    </p:bg>
    <p:spTree>
      <p:nvGrpSpPr>
        <p:cNvPr id="1" name=""/>
        <p:cNvGrpSpPr/>
        <p:nvPr/>
      </p:nvGrpSpPr>
      <p:grpSpPr>
        <a:xfrm>
          <a:off x="0" y="0"/>
          <a:ext cx="0" cy="0"/>
          <a:chOff x="0" y="0"/>
          <a:chExt cx="0" cy="0"/>
        </a:xfrm>
      </p:grpSpPr>
      <p:pic>
        <p:nvPicPr>
          <p:cNvPr id="6" name="Picture 2" descr="C:\Users\Admin\Downloads\FAI_7881_HDR_edit.jpg"/>
          <p:cNvPicPr>
            <a:picLocks noChangeAspect="1" noChangeArrowheads="1"/>
          </p:cNvPicPr>
          <p:nvPr userDrawn="1"/>
        </p:nvPicPr>
        <p:blipFill>
          <a:blip r:embed="rId2" cstate="print"/>
          <a:srcRect r="872" b="11451"/>
          <a:stretch>
            <a:fillRect/>
          </a:stretch>
        </p:blipFill>
        <p:spPr bwMode="auto">
          <a:xfrm>
            <a:off x="-16567" y="-16565"/>
            <a:ext cx="12246810" cy="6896100"/>
          </a:xfrm>
          <a:prstGeom prst="rect">
            <a:avLst/>
          </a:prstGeom>
          <a:noFill/>
        </p:spPr>
      </p:pic>
      <p:sp>
        <p:nvSpPr>
          <p:cNvPr id="7" name="Rectangle 6"/>
          <p:cNvSpPr/>
          <p:nvPr userDrawn="1"/>
        </p:nvSpPr>
        <p:spPr>
          <a:xfrm>
            <a:off x="-26276" y="-26276"/>
            <a:ext cx="12218276" cy="6884276"/>
          </a:xfrm>
          <a:prstGeom prst="rect">
            <a:avLst/>
          </a:prstGeom>
          <a:solidFill>
            <a:schemeClr val="dk1">
              <a:alpha val="59000"/>
            </a:schemeClr>
          </a:solidFill>
        </p:spPr>
        <p:style>
          <a:lnRef idx="2">
            <a:schemeClr val="dk1">
              <a:shade val="50000"/>
            </a:schemeClr>
          </a:lnRef>
          <a:fillRef idx="1">
            <a:schemeClr val="dk1"/>
          </a:fillRef>
          <a:effectRef idx="0">
            <a:schemeClr val="dk1"/>
          </a:effectRef>
          <a:fontRef idx="minor">
            <a:schemeClr val="lt1"/>
          </a:fontRef>
        </p:style>
        <p:txBody>
          <a:bodyPr lIns="76197" tIns="38098" rIns="76197" bIns="38098" rtlCol="0" anchor="ctr"/>
          <a:lstStyle/>
          <a:p>
            <a:pPr algn="ctr"/>
            <a:endParaRPr lang="en-US"/>
          </a:p>
        </p:txBody>
      </p:sp>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764976" y="2708920"/>
            <a:ext cx="10515600" cy="1325563"/>
          </a:xfrm>
          <a:prstGeom prst="rect">
            <a:avLst/>
          </a:prstGeom>
        </p:spPr>
        <p:txBody>
          <a:bodyPr lIns="91436" tIns="45718" rIns="91436" bIns="45718" anchor="ctr"/>
          <a:lstStyle>
            <a:lvl1pPr algn="ctr">
              <a:defRPr sz="7800" b="1" i="0" spc="0">
                <a:solidFill>
                  <a:schemeClr val="bg1"/>
                </a:solidFill>
                <a:latin typeface="Roboto Medium" pitchFamily="2" charset="0"/>
                <a:ea typeface="Roboto Medium" pitchFamily="2" charset="0"/>
                <a:cs typeface="Roboto Medium" pitchFamily="2" charset="0"/>
              </a:defRPr>
            </a:lvl1pPr>
          </a:lstStyle>
          <a:p>
            <a:r>
              <a:rPr lang="en-US" dirty="0"/>
              <a:t>THANK YOU</a:t>
            </a:r>
            <a:endParaRPr lang="en-NZ" dirty="0"/>
          </a:p>
        </p:txBody>
      </p:sp>
      <p:pic>
        <p:nvPicPr>
          <p:cNvPr id="8" name="Picture 3" descr="C:\Users\Admin\Downloads\1-05.png"/>
          <p:cNvPicPr>
            <a:picLocks noChangeAspect="1" noChangeArrowheads="1"/>
          </p:cNvPicPr>
          <p:nvPr userDrawn="1"/>
        </p:nvPicPr>
        <p:blipFill>
          <a:blip r:embed="rId3"/>
          <a:srcRect/>
          <a:stretch>
            <a:fillRect/>
          </a:stretch>
        </p:blipFill>
        <p:spPr bwMode="auto">
          <a:xfrm>
            <a:off x="8890001" y="0"/>
            <a:ext cx="3064565" cy="1478280"/>
          </a:xfrm>
          <a:prstGeom prst="rect">
            <a:avLst/>
          </a:prstGeom>
          <a:noFill/>
        </p:spPr>
      </p:pic>
    </p:spTree>
    <p:extLst>
      <p:ext uri="{BB962C8B-B14F-4D97-AF65-F5344CB8AC3E}">
        <p14:creationId xmlns:p14="http://schemas.microsoft.com/office/powerpoint/2010/main" val="3459266439"/>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Custom Picture">
    <p:bg bwMode="gray">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764976" y="2708920"/>
            <a:ext cx="10515600" cy="1325563"/>
          </a:xfrm>
          <a:prstGeom prst="rect">
            <a:avLst/>
          </a:prstGeom>
        </p:spPr>
        <p:txBody>
          <a:bodyPr lIns="91436" tIns="45718" rIns="91436" bIns="45718" anchor="ctr"/>
          <a:lstStyle>
            <a:lvl1pPr algn="ctr">
              <a:defRPr sz="7800" b="1" i="0" spc="0">
                <a:solidFill>
                  <a:srgbClr val="FF6600"/>
                </a:solidFill>
                <a:latin typeface="Roboto Medium" pitchFamily="2" charset="0"/>
                <a:ea typeface="Roboto Medium" pitchFamily="2" charset="0"/>
                <a:cs typeface="Roboto Medium" pitchFamily="2" charset="0"/>
              </a:defRPr>
            </a:lvl1pPr>
          </a:lstStyle>
          <a:p>
            <a:r>
              <a:rPr lang="en-US" dirty="0"/>
              <a:t>THANK YOU</a:t>
            </a:r>
            <a:endParaRPr lang="en-NZ" dirty="0"/>
          </a:p>
        </p:txBody>
      </p:sp>
      <p:sp>
        <p:nvSpPr>
          <p:cNvPr id="7" name="Picture Placeholder 2">
            <a:extLst>
              <a:ext uri="{FF2B5EF4-FFF2-40B4-BE49-F238E27FC236}">
                <a16:creationId xmlns:a16="http://schemas.microsoft.com/office/drawing/2014/main" id="{D9D1C3BC-7BFF-1640-819B-5BED6BEC9B4F}"/>
              </a:ext>
            </a:extLst>
          </p:cNvPr>
          <p:cNvSpPr>
            <a:spLocks noGrp="1"/>
          </p:cNvSpPr>
          <p:nvPr>
            <p:ph type="pic" sz="quarter" idx="15" hasCustomPrompt="1"/>
          </p:nvPr>
        </p:nvSpPr>
        <p:spPr>
          <a:xfrm>
            <a:off x="0" y="0"/>
            <a:ext cx="12192000" cy="6858000"/>
          </a:xfrm>
          <a:prstGeom prst="rect">
            <a:avLst/>
          </a:prstGeom>
        </p:spPr>
        <p:txBody>
          <a:bodyPr/>
          <a:lstStyle>
            <a:lvl1pPr>
              <a:defRPr b="0" i="0" baseline="0">
                <a:latin typeface="Roboto Medium" pitchFamily="2" charset="0"/>
                <a:ea typeface="Roboto Medium" pitchFamily="2" charset="0"/>
              </a:defRPr>
            </a:lvl1pPr>
          </a:lstStyle>
          <a:p>
            <a:r>
              <a:rPr lang="en-US" dirty="0"/>
              <a:t>Click icon to add image</a:t>
            </a:r>
          </a:p>
        </p:txBody>
      </p:sp>
      <p:pic>
        <p:nvPicPr>
          <p:cNvPr id="8" name="Picture 7">
            <a:extLst>
              <a:ext uri="{FF2B5EF4-FFF2-40B4-BE49-F238E27FC236}">
                <a16:creationId xmlns:a16="http://schemas.microsoft.com/office/drawing/2014/main" id="{FF1A0E79-2BC7-C74E-A6C5-1646C3E49F5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15352" y="6384910"/>
            <a:ext cx="812480" cy="142503"/>
          </a:xfrm>
          <a:prstGeom prst="rect">
            <a:avLst/>
          </a:prstGeom>
        </p:spPr>
      </p:pic>
      <p:pic>
        <p:nvPicPr>
          <p:cNvPr id="11" name="Picture 3" descr="C:\Users\Admin\Downloads\ilovepdf_pages-to-jpg (3)\RU_PPT Template-White Blank (1)_page-0001.jpg"/>
          <p:cNvPicPr>
            <a:picLocks noChangeAspect="1" noChangeArrowheads="1"/>
          </p:cNvPicPr>
          <p:nvPr userDrawn="1"/>
        </p:nvPicPr>
        <p:blipFill>
          <a:blip r:embed="rId3"/>
          <a:srcRect l="6250" t="83342" b="3324"/>
          <a:stretch>
            <a:fillRect/>
          </a:stretch>
        </p:blipFill>
        <p:spPr bwMode="auto">
          <a:xfrm>
            <a:off x="726141" y="5867400"/>
            <a:ext cx="11430000" cy="914400"/>
          </a:xfrm>
          <a:prstGeom prst="rect">
            <a:avLst/>
          </a:prstGeom>
          <a:noFill/>
        </p:spPr>
      </p:pic>
    </p:spTree>
    <p:extLst>
      <p:ext uri="{BB962C8B-B14F-4D97-AF65-F5344CB8AC3E}">
        <p14:creationId xmlns:p14="http://schemas.microsoft.com/office/powerpoint/2010/main" val="217006962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ver Whit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C96D411-367F-DE44-B86F-24693F081E88}"/>
              </a:ext>
            </a:extLst>
          </p:cNvPr>
          <p:cNvSpPr>
            <a:spLocks noGrp="1"/>
          </p:cNvSpPr>
          <p:nvPr>
            <p:ph type="pic" sz="quarter" idx="15"/>
          </p:nvPr>
        </p:nvSpPr>
        <p:spPr>
          <a:xfrm>
            <a:off x="0" y="0"/>
            <a:ext cx="12192000" cy="6858000"/>
          </a:xfrm>
          <a:prstGeom prst="rect">
            <a:avLst/>
          </a:prstGeom>
        </p:spPr>
        <p:txBody>
          <a:bodyPr/>
          <a:lstStyle>
            <a:lvl1pPr>
              <a:defRPr>
                <a:latin typeface="Roboto Medium" pitchFamily="2" charset="0"/>
                <a:ea typeface="Roboto Medium" pitchFamily="2" charset="0"/>
              </a:defRPr>
            </a:lvl1pPr>
          </a:lstStyle>
          <a:p>
            <a:r>
              <a:rPr lang="en-US"/>
              <a:t>Click icon to add picture</a:t>
            </a:r>
            <a:endParaRPr lang="en-US" dirty="0"/>
          </a:p>
        </p:txBody>
      </p:sp>
      <p:sp>
        <p:nvSpPr>
          <p:cNvPr id="12" name="Title 1">
            <a:extLst>
              <a:ext uri="{FF2B5EF4-FFF2-40B4-BE49-F238E27FC236}">
                <a16:creationId xmlns:a16="http://schemas.microsoft.com/office/drawing/2014/main" id="{3567D619-CB47-F041-985A-230E32AF28B6}"/>
              </a:ext>
            </a:extLst>
          </p:cNvPr>
          <p:cNvSpPr>
            <a:spLocks noGrp="1"/>
          </p:cNvSpPr>
          <p:nvPr>
            <p:ph type="title" hasCustomPrompt="1"/>
          </p:nvPr>
        </p:nvSpPr>
        <p:spPr bwMode="gray">
          <a:xfrm>
            <a:off x="1058553" y="3124200"/>
            <a:ext cx="4580247" cy="1750095"/>
          </a:xfrm>
          <a:prstGeom prst="rect">
            <a:avLst/>
          </a:prstGeom>
        </p:spPr>
        <p:txBody>
          <a:bodyPr anchor="ctr"/>
          <a:lstStyle>
            <a:lvl1pPr>
              <a:defRPr sz="4000" spc="0" baseline="0">
                <a:solidFill>
                  <a:srgbClr val="FF6600"/>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13" name="Text Placeholder 2">
            <a:extLst>
              <a:ext uri="{FF2B5EF4-FFF2-40B4-BE49-F238E27FC236}">
                <a16:creationId xmlns:a16="http://schemas.microsoft.com/office/drawing/2014/main" id="{DD82E332-C6ED-164F-A8EB-880825F13C99}"/>
              </a:ext>
            </a:extLst>
          </p:cNvPr>
          <p:cNvSpPr>
            <a:spLocks noGrp="1"/>
          </p:cNvSpPr>
          <p:nvPr>
            <p:ph type="body" sz="quarter" idx="10" hasCustomPrompt="1"/>
          </p:nvPr>
        </p:nvSpPr>
        <p:spPr bwMode="gray">
          <a:xfrm>
            <a:off x="1046572" y="5129788"/>
            <a:ext cx="6755716" cy="407987"/>
          </a:xfrm>
          <a:prstGeom prst="rect">
            <a:avLst/>
          </a:prstGeom>
        </p:spPr>
        <p:txBody>
          <a:bodyPr anchor="ctr"/>
          <a:lstStyle>
            <a:lvl1pPr marL="0" marR="0" indent="0" algn="l" defTabSz="914400" rtl="0" eaLnBrk="1" fontAlgn="auto" latinLnBrk="0" hangingPunct="1">
              <a:lnSpc>
                <a:spcPct val="100000"/>
              </a:lnSpc>
              <a:spcBef>
                <a:spcPts val="0"/>
              </a:spcBef>
              <a:spcAft>
                <a:spcPts val="0"/>
              </a:spcAft>
              <a:buClrTx/>
              <a:buSzTx/>
              <a:buFontTx/>
              <a:buNone/>
              <a:tabLst/>
              <a:defRPr lang="en-NZ" sz="2500" kern="1200" spc="400" baseline="0" dirty="0">
                <a:solidFill>
                  <a:srgbClr val="FF6600"/>
                </a:solidFill>
                <a:latin typeface="Roboto Medium" pitchFamily="2" charset="0"/>
                <a:ea typeface="Roboto Medium" pitchFamily="2" charset="0"/>
                <a:cs typeface="Roboto Medium" pitchFamily="2" charset="0"/>
              </a:defRPr>
            </a:lvl1pPr>
          </a:lstStyle>
          <a:p>
            <a:r>
              <a:rPr lang="en-NZ" dirty="0"/>
              <a:t>Department Name and Division</a:t>
            </a:r>
          </a:p>
        </p:txBody>
      </p:sp>
      <p:pic>
        <p:nvPicPr>
          <p:cNvPr id="16" name="Picture 2" descr="C:\Users\Admin\Downloads\REVA LOGO2.png"/>
          <p:cNvPicPr>
            <a:picLocks noChangeAspect="1" noChangeArrowheads="1"/>
          </p:cNvPicPr>
          <p:nvPr userDrawn="1"/>
        </p:nvPicPr>
        <p:blipFill>
          <a:blip r:embed="rId2" cstate="print"/>
          <a:srcRect/>
          <a:stretch>
            <a:fillRect/>
          </a:stretch>
        </p:blipFill>
        <p:spPr bwMode="auto">
          <a:xfrm>
            <a:off x="754380" y="1857550"/>
            <a:ext cx="3581400" cy="997709"/>
          </a:xfrm>
          <a:prstGeom prst="rect">
            <a:avLst/>
          </a:prstGeom>
          <a:noFill/>
        </p:spPr>
      </p:pic>
    </p:spTree>
    <p:extLst>
      <p:ext uri="{BB962C8B-B14F-4D97-AF65-F5344CB8AC3E}">
        <p14:creationId xmlns:p14="http://schemas.microsoft.com/office/powerpoint/2010/main" val="643554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Black">
    <p:bg bwMode="gray">
      <p:bgPr>
        <a:solidFill>
          <a:schemeClr val="bg1"/>
        </a:solidFill>
        <a:effectLst/>
      </p:bgPr>
    </p:bg>
    <p:spTree>
      <p:nvGrpSpPr>
        <p:cNvPr id="1" name=""/>
        <p:cNvGrpSpPr/>
        <p:nvPr/>
      </p:nvGrpSpPr>
      <p:grpSpPr>
        <a:xfrm>
          <a:off x="0" y="0"/>
          <a:ext cx="0" cy="0"/>
          <a:chOff x="0" y="0"/>
          <a:chExt cx="0" cy="0"/>
        </a:xfrm>
      </p:grpSpPr>
      <p:pic>
        <p:nvPicPr>
          <p:cNvPr id="3074" name="Picture 2" descr="C:\Users\Admin\Downloads\ilovepdf_pages-to-jpg (4)\RU_PPT Template-Grey Blank (1)_page-0003.jpg"/>
          <p:cNvPicPr>
            <a:picLocks noChangeAspect="1" noChangeArrowheads="1"/>
          </p:cNvPicPr>
          <p:nvPr userDrawn="1"/>
        </p:nvPicPr>
        <p:blipFill>
          <a:blip r:embed="rId2"/>
          <a:srcRect/>
          <a:stretch>
            <a:fillRect/>
          </a:stretch>
        </p:blipFill>
        <p:spPr bwMode="auto">
          <a:xfrm>
            <a:off x="0" y="0"/>
            <a:ext cx="12193190" cy="6858000"/>
          </a:xfrm>
          <a:prstGeom prst="rect">
            <a:avLst/>
          </a:prstGeom>
          <a:noFill/>
        </p:spPr>
      </p:pic>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p:nvPr>
        </p:nvSpPr>
        <p:spPr>
          <a:xfrm>
            <a:off x="695400" y="1773936"/>
            <a:ext cx="10801201" cy="4320480"/>
          </a:xfrm>
          <a:prstGeom prst="rect">
            <a:avLst/>
          </a:prstGeom>
        </p:spPr>
        <p:txBody>
          <a:bodyPr/>
          <a:lstStyle>
            <a:lvl1pPr marL="457200" indent="-457200">
              <a:spcBef>
                <a:spcPts val="0"/>
              </a:spcBef>
              <a:spcAft>
                <a:spcPts val="1400"/>
              </a:spcAft>
              <a:buFont typeface="+mj-lt"/>
              <a:buAutoNum type="arabicPeriod"/>
              <a:defRPr sz="2400">
                <a:solidFill>
                  <a:schemeClr val="bg1"/>
                </a:solidFill>
                <a:latin typeface="Roboto Medium" pitchFamily="2" charset="0"/>
                <a:ea typeface="Roboto Medium" pitchFamily="2" charset="0"/>
                <a:cs typeface="Roboto Medium" pitchFamily="2" charset="0"/>
              </a:defRPr>
            </a:lvl1pPr>
            <a:lvl2pPr marL="700088" indent="-457200">
              <a:spcBef>
                <a:spcPts val="0"/>
              </a:spcBef>
              <a:spcAft>
                <a:spcPts val="1400"/>
              </a:spcAft>
              <a:buFont typeface="+mj-lt"/>
              <a:buAutoNum type="arabicPeriod"/>
              <a:tabLst/>
              <a:defRPr sz="2400">
                <a:solidFill>
                  <a:schemeClr val="bg1"/>
                </a:solidFill>
                <a:latin typeface="Roboto Medium" pitchFamily="2" charset="0"/>
                <a:ea typeface="Roboto Medium" pitchFamily="2" charset="0"/>
                <a:cs typeface="Roboto Medium" pitchFamily="2" charset="0"/>
              </a:defRPr>
            </a:lvl2pPr>
            <a:lvl3pPr marL="593725" indent="0">
              <a:spcBef>
                <a:spcPts val="0"/>
              </a:spcBef>
              <a:spcAft>
                <a:spcPts val="1400"/>
              </a:spcAft>
              <a:buNone/>
              <a:tabLst/>
              <a:defRPr sz="2000">
                <a:solidFill>
                  <a:schemeClr val="bg1"/>
                </a:solidFill>
              </a:defRPr>
            </a:lvl3pPr>
            <a:lvl4pPr marL="890588" indent="0">
              <a:spcBef>
                <a:spcPts val="0"/>
              </a:spcBef>
              <a:spcAft>
                <a:spcPts val="1400"/>
              </a:spcAft>
              <a:buNone/>
              <a:tabLst/>
              <a:defRPr sz="1800">
                <a:solidFill>
                  <a:schemeClr val="bg1"/>
                </a:solidFill>
              </a:defRPr>
            </a:lvl4pPr>
            <a:lvl5pPr marL="1093787" indent="0">
              <a:spcBef>
                <a:spcPts val="0"/>
              </a:spcBef>
              <a:spcAft>
                <a:spcPts val="1400"/>
              </a:spcAft>
              <a:buNone/>
              <a:tabLst/>
              <a:defRPr sz="1800">
                <a:solidFill>
                  <a:schemeClr val="bg1"/>
                </a:solidFill>
              </a:defRPr>
            </a:lvl5pPr>
          </a:lstStyle>
          <a:p>
            <a:pPr lvl="0"/>
            <a:r>
              <a:rPr lang="en-US" dirty="0"/>
              <a:t>Edit Master text styles</a:t>
            </a:r>
          </a:p>
          <a:p>
            <a:pPr lvl="1"/>
            <a:endParaRPr lang="en-US" dirty="0"/>
          </a:p>
        </p:txBody>
      </p:sp>
      <p:sp>
        <p:nvSpPr>
          <p:cNvPr id="13" name="Title 1">
            <a:extLst>
              <a:ext uri="{FF2B5EF4-FFF2-40B4-BE49-F238E27FC236}">
                <a16:creationId xmlns:a16="http://schemas.microsoft.com/office/drawing/2014/main" id="{502052CF-F9E7-714A-BDAE-9BE0ECB4DA7F}"/>
              </a:ext>
            </a:extLst>
          </p:cNvPr>
          <p:cNvSpPr>
            <a:spLocks noGrp="1"/>
          </p:cNvSpPr>
          <p:nvPr>
            <p:ph type="title" hasCustomPrompt="1"/>
          </p:nvPr>
        </p:nvSpPr>
        <p:spPr bwMode="gray">
          <a:xfrm>
            <a:off x="695400" y="395786"/>
            <a:ext cx="6211927"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Agenda</a:t>
            </a:r>
          </a:p>
        </p:txBody>
      </p:sp>
      <p:sp>
        <p:nvSpPr>
          <p:cNvPr id="8"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2202334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White">
    <p:bg bwMode="gray">
      <p:bgPr>
        <a:solidFill>
          <a:schemeClr val="bg1"/>
        </a:solidFill>
        <a:effectLst/>
      </p:bgPr>
    </p:bg>
    <p:spTree>
      <p:nvGrpSpPr>
        <p:cNvPr id="1" name=""/>
        <p:cNvGrpSpPr/>
        <p:nvPr/>
      </p:nvGrpSpPr>
      <p:grpSpPr>
        <a:xfrm>
          <a:off x="0" y="0"/>
          <a:ext cx="0" cy="0"/>
          <a:chOff x="0" y="0"/>
          <a:chExt cx="0" cy="0"/>
        </a:xfrm>
      </p:grpSpPr>
      <p:pic>
        <p:nvPicPr>
          <p:cNvPr id="2050" name="Picture 2" descr="C:\Users\Admin\Downloads\ilovepdf_pages-to-jpg (3)\RU_PPT Template-White Blank (1)_page-0003.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10"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
        <p:nvSpPr>
          <p:cNvPr id="8" name="Title 1">
            <a:extLst>
              <a:ext uri="{FF2B5EF4-FFF2-40B4-BE49-F238E27FC236}">
                <a16:creationId xmlns:a16="http://schemas.microsoft.com/office/drawing/2014/main" id="{F1559C6D-4317-AA46-BAB3-6CD813F0D97F}"/>
              </a:ext>
            </a:extLst>
          </p:cNvPr>
          <p:cNvSpPr>
            <a:spLocks noGrp="1"/>
          </p:cNvSpPr>
          <p:nvPr>
            <p:ph type="title" hasCustomPrompt="1"/>
          </p:nvPr>
        </p:nvSpPr>
        <p:spPr bwMode="gray">
          <a:xfrm>
            <a:off x="695400" y="395786"/>
            <a:ext cx="6211927" cy="838202"/>
          </a:xfrm>
          <a:prstGeom prst="rect">
            <a:avLst/>
          </a:prstGeom>
        </p:spPr>
        <p:txBody>
          <a:bodyPr anchor="ctr" anchorCtr="0">
            <a:noAutofit/>
          </a:bodyPr>
          <a:lstStyle>
            <a:lvl1pPr>
              <a:defRPr sz="2800" cap="all" spc="0" baseline="0">
                <a:solidFill>
                  <a:schemeClr val="tx1">
                    <a:lumMod val="50000"/>
                    <a:lumOff val="50000"/>
                  </a:schemeClr>
                </a:solidFill>
                <a:latin typeface="Roboto Medium" pitchFamily="2" charset="0"/>
                <a:ea typeface="Roboto Medium" pitchFamily="2" charset="0"/>
                <a:cs typeface="Roboto Medium" pitchFamily="2" charset="0"/>
              </a:defRPr>
            </a:lvl1pPr>
          </a:lstStyle>
          <a:p>
            <a:r>
              <a:rPr lang="en-US" dirty="0"/>
              <a:t>Agenda</a:t>
            </a:r>
          </a:p>
        </p:txBody>
      </p:sp>
      <p:sp>
        <p:nvSpPr>
          <p:cNvPr id="11" name="Text Placeholder 2">
            <a:extLst>
              <a:ext uri="{FF2B5EF4-FFF2-40B4-BE49-F238E27FC236}">
                <a16:creationId xmlns:a16="http://schemas.microsoft.com/office/drawing/2014/main" id="{75464016-775B-B140-8812-D9666C711A48}"/>
              </a:ext>
            </a:extLst>
          </p:cNvPr>
          <p:cNvSpPr>
            <a:spLocks noGrp="1"/>
          </p:cNvSpPr>
          <p:nvPr>
            <p:ph type="body" sz="quarter" idx="17"/>
          </p:nvPr>
        </p:nvSpPr>
        <p:spPr>
          <a:xfrm>
            <a:off x="695400" y="1773936"/>
            <a:ext cx="10801201" cy="4320480"/>
          </a:xfrm>
          <a:prstGeom prst="rect">
            <a:avLst/>
          </a:prstGeom>
        </p:spPr>
        <p:txBody>
          <a:bodyPr/>
          <a:lstStyle>
            <a:lvl1pPr marL="457200" indent="-457200">
              <a:spcBef>
                <a:spcPts val="0"/>
              </a:spcBef>
              <a:spcAft>
                <a:spcPts val="1400"/>
              </a:spcAft>
              <a:buFont typeface="+mj-lt"/>
              <a:buAutoNum type="arabicPeriod"/>
              <a:defRPr sz="2400">
                <a:solidFill>
                  <a:schemeClr val="tx1">
                    <a:lumMod val="50000"/>
                    <a:lumOff val="50000"/>
                  </a:schemeClr>
                </a:solidFill>
                <a:latin typeface="Roboto Medium" pitchFamily="2" charset="0"/>
                <a:ea typeface="Roboto Medium" pitchFamily="2" charset="0"/>
                <a:cs typeface="Roboto Medium" pitchFamily="2" charset="0"/>
              </a:defRPr>
            </a:lvl1pPr>
            <a:lvl2pPr marL="700088" indent="-457200">
              <a:spcBef>
                <a:spcPts val="0"/>
              </a:spcBef>
              <a:spcAft>
                <a:spcPts val="1400"/>
              </a:spcAft>
              <a:buFont typeface="+mj-lt"/>
              <a:buAutoNum type="arabicPeriod"/>
              <a:tabLst/>
              <a:defRPr sz="2400">
                <a:solidFill>
                  <a:schemeClr val="tx1">
                    <a:lumMod val="50000"/>
                    <a:lumOff val="50000"/>
                  </a:schemeClr>
                </a:solidFill>
                <a:latin typeface="Roboto Medium" pitchFamily="2" charset="0"/>
                <a:ea typeface="Roboto Medium" pitchFamily="2" charset="0"/>
                <a:cs typeface="Roboto Medium" pitchFamily="2" charset="0"/>
              </a:defRPr>
            </a:lvl2pPr>
            <a:lvl3pPr marL="593725" indent="0">
              <a:spcBef>
                <a:spcPts val="0"/>
              </a:spcBef>
              <a:spcAft>
                <a:spcPts val="1400"/>
              </a:spcAft>
              <a:buNone/>
              <a:tabLst/>
              <a:defRPr sz="2000">
                <a:solidFill>
                  <a:schemeClr val="bg1"/>
                </a:solidFill>
              </a:defRPr>
            </a:lvl3pPr>
            <a:lvl4pPr marL="890588" indent="0">
              <a:spcBef>
                <a:spcPts val="0"/>
              </a:spcBef>
              <a:spcAft>
                <a:spcPts val="1400"/>
              </a:spcAft>
              <a:buNone/>
              <a:tabLst/>
              <a:defRPr sz="1800">
                <a:solidFill>
                  <a:schemeClr val="bg1"/>
                </a:solidFill>
              </a:defRPr>
            </a:lvl4pPr>
            <a:lvl5pPr marL="1093787" indent="0">
              <a:spcBef>
                <a:spcPts val="0"/>
              </a:spcBef>
              <a:spcAft>
                <a:spcPts val="1400"/>
              </a:spcAft>
              <a:buNone/>
              <a:tabLst/>
              <a:defRPr sz="1800">
                <a:solidFill>
                  <a:schemeClr val="bg1"/>
                </a:solidFill>
              </a:defRPr>
            </a:lvl5pPr>
          </a:lstStyle>
          <a:p>
            <a:pPr lvl="0"/>
            <a:r>
              <a:rPr lang="en-US" dirty="0"/>
              <a:t>Edit Master text styles</a:t>
            </a:r>
          </a:p>
          <a:p>
            <a:pPr lvl="1"/>
            <a:endParaRPr lang="en-US" dirty="0"/>
          </a:p>
        </p:txBody>
      </p:sp>
    </p:spTree>
    <p:extLst>
      <p:ext uri="{BB962C8B-B14F-4D97-AF65-F5344CB8AC3E}">
        <p14:creationId xmlns:p14="http://schemas.microsoft.com/office/powerpoint/2010/main" val="1792141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lumn Agenda Black">
    <p:bg bwMode="gray">
      <p:bgPr>
        <a:solidFill>
          <a:schemeClr val="bg1"/>
        </a:solidFill>
        <a:effectLst/>
      </p:bgPr>
    </p:bg>
    <p:spTree>
      <p:nvGrpSpPr>
        <p:cNvPr id="1" name=""/>
        <p:cNvGrpSpPr/>
        <p:nvPr/>
      </p:nvGrpSpPr>
      <p:grpSpPr>
        <a:xfrm>
          <a:off x="0" y="0"/>
          <a:ext cx="0" cy="0"/>
          <a:chOff x="0" y="0"/>
          <a:chExt cx="0" cy="0"/>
        </a:xfrm>
      </p:grpSpPr>
      <p:pic>
        <p:nvPicPr>
          <p:cNvPr id="11" name="Picture 2" descr="C:\Users\Admin\Downloads\ilovepdf_pages-to-jpg (4)\RU_PPT Template-Grey Blank (1)_page-0003.jpg"/>
          <p:cNvPicPr>
            <a:picLocks noChangeAspect="1" noChangeArrowheads="1"/>
          </p:cNvPicPr>
          <p:nvPr userDrawn="1"/>
        </p:nvPicPr>
        <p:blipFill>
          <a:blip r:embed="rId2"/>
          <a:srcRect/>
          <a:stretch>
            <a:fillRect/>
          </a:stretch>
        </p:blipFill>
        <p:spPr bwMode="auto">
          <a:xfrm>
            <a:off x="0" y="0"/>
            <a:ext cx="12193190" cy="6858000"/>
          </a:xfrm>
          <a:prstGeom prst="rect">
            <a:avLst/>
          </a:prstGeom>
          <a:noFill/>
        </p:spPr>
      </p:pic>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p:nvPr>
        </p:nvSpPr>
        <p:spPr>
          <a:xfrm>
            <a:off x="695400" y="1773937"/>
            <a:ext cx="5112568" cy="4319360"/>
          </a:xfrm>
          <a:prstGeom prst="rect">
            <a:avLst/>
          </a:prstGeom>
        </p:spPr>
        <p:txBody>
          <a:bodyPr/>
          <a:lstStyle>
            <a:lvl1pPr marL="457200" indent="-457200">
              <a:spcBef>
                <a:spcPts val="0"/>
              </a:spcBef>
              <a:spcAft>
                <a:spcPts val="1400"/>
              </a:spcAft>
              <a:buFont typeface="+mj-lt"/>
              <a:buAutoNum type="arabicPeriod"/>
              <a:defRPr sz="2400">
                <a:solidFill>
                  <a:schemeClr val="bg1"/>
                </a:solidFill>
                <a:latin typeface="Roboto Medium" pitchFamily="2" charset="0"/>
                <a:ea typeface="Roboto Medium" pitchFamily="2" charset="0"/>
                <a:cs typeface="Roboto Medium" pitchFamily="2" charset="0"/>
              </a:defRPr>
            </a:lvl1pPr>
            <a:lvl2pPr marL="700088" indent="-457200">
              <a:spcBef>
                <a:spcPts val="0"/>
              </a:spcBef>
              <a:spcAft>
                <a:spcPts val="1400"/>
              </a:spcAft>
              <a:buFont typeface="+mj-lt"/>
              <a:buAutoNum type="arabicPeriod"/>
              <a:tabLst/>
              <a:defRPr sz="2400">
                <a:solidFill>
                  <a:schemeClr val="bg1"/>
                </a:solidFill>
                <a:latin typeface="Roboto Medium" pitchFamily="2" charset="0"/>
                <a:ea typeface="Roboto Medium" pitchFamily="2" charset="0"/>
                <a:cs typeface="Roboto Medium" pitchFamily="2" charset="0"/>
              </a:defRPr>
            </a:lvl2pPr>
            <a:lvl3pPr marL="593725" indent="0">
              <a:spcBef>
                <a:spcPts val="0"/>
              </a:spcBef>
              <a:spcAft>
                <a:spcPts val="1400"/>
              </a:spcAft>
              <a:buNone/>
              <a:tabLst/>
              <a:defRPr sz="2000">
                <a:solidFill>
                  <a:schemeClr val="bg1"/>
                </a:solidFill>
              </a:defRPr>
            </a:lvl3pPr>
            <a:lvl4pPr marL="890588" indent="0">
              <a:spcBef>
                <a:spcPts val="0"/>
              </a:spcBef>
              <a:spcAft>
                <a:spcPts val="1400"/>
              </a:spcAft>
              <a:buNone/>
              <a:tabLst/>
              <a:defRPr sz="1800">
                <a:solidFill>
                  <a:schemeClr val="bg1"/>
                </a:solidFill>
              </a:defRPr>
            </a:lvl4pPr>
            <a:lvl5pPr marL="1093787" indent="0">
              <a:spcBef>
                <a:spcPts val="0"/>
              </a:spcBef>
              <a:spcAft>
                <a:spcPts val="1400"/>
              </a:spcAft>
              <a:buNone/>
              <a:tabLst/>
              <a:defRPr sz="1800">
                <a:solidFill>
                  <a:schemeClr val="bg1"/>
                </a:solidFill>
              </a:defRPr>
            </a:lvl5pPr>
          </a:lstStyle>
          <a:p>
            <a:pPr lvl="0"/>
            <a:r>
              <a:rPr lang="en-US" dirty="0"/>
              <a:t>Edit Master text styles</a:t>
            </a:r>
          </a:p>
          <a:p>
            <a:pPr lvl="1"/>
            <a:endParaRPr lang="en-US" dirty="0"/>
          </a:p>
        </p:txBody>
      </p:sp>
      <p:sp>
        <p:nvSpPr>
          <p:cNvPr id="7" name="Text Placeholder 2">
            <a:extLst>
              <a:ext uri="{FF2B5EF4-FFF2-40B4-BE49-F238E27FC236}">
                <a16:creationId xmlns:a16="http://schemas.microsoft.com/office/drawing/2014/main" id="{EF680B5D-7167-924C-AF0A-D048ACEDB4E4}"/>
              </a:ext>
            </a:extLst>
          </p:cNvPr>
          <p:cNvSpPr>
            <a:spLocks noGrp="1"/>
          </p:cNvSpPr>
          <p:nvPr>
            <p:ph type="body" sz="quarter" idx="18"/>
          </p:nvPr>
        </p:nvSpPr>
        <p:spPr>
          <a:xfrm>
            <a:off x="6168008" y="1773937"/>
            <a:ext cx="5112568" cy="4319360"/>
          </a:xfrm>
          <a:prstGeom prst="rect">
            <a:avLst/>
          </a:prstGeom>
        </p:spPr>
        <p:txBody>
          <a:bodyPr/>
          <a:lstStyle>
            <a:lvl1pPr marL="457200" indent="-457200">
              <a:spcBef>
                <a:spcPts val="0"/>
              </a:spcBef>
              <a:spcAft>
                <a:spcPts val="1400"/>
              </a:spcAft>
              <a:buFont typeface="+mj-lt"/>
              <a:buAutoNum type="arabicPeriod"/>
              <a:defRPr sz="2400">
                <a:solidFill>
                  <a:schemeClr val="bg1"/>
                </a:solidFill>
                <a:latin typeface="Roboto Medium" pitchFamily="2" charset="0"/>
                <a:ea typeface="Roboto Medium" pitchFamily="2" charset="0"/>
                <a:cs typeface="Roboto Medium" pitchFamily="2" charset="0"/>
              </a:defRPr>
            </a:lvl1pPr>
            <a:lvl2pPr marL="700088" indent="-457200">
              <a:spcBef>
                <a:spcPts val="0"/>
              </a:spcBef>
              <a:spcAft>
                <a:spcPts val="1400"/>
              </a:spcAft>
              <a:buFont typeface="+mj-lt"/>
              <a:buAutoNum type="arabicPeriod"/>
              <a:tabLst/>
              <a:defRPr sz="2400">
                <a:solidFill>
                  <a:schemeClr val="bg1"/>
                </a:solidFill>
                <a:latin typeface="Roboto Medium" pitchFamily="2" charset="0"/>
                <a:ea typeface="Roboto Medium" pitchFamily="2" charset="0"/>
                <a:cs typeface="Roboto Medium" pitchFamily="2" charset="0"/>
              </a:defRPr>
            </a:lvl2pPr>
            <a:lvl3pPr marL="593725" indent="0">
              <a:spcBef>
                <a:spcPts val="0"/>
              </a:spcBef>
              <a:spcAft>
                <a:spcPts val="1400"/>
              </a:spcAft>
              <a:buNone/>
              <a:tabLst/>
              <a:defRPr sz="2000">
                <a:solidFill>
                  <a:schemeClr val="bg1"/>
                </a:solidFill>
              </a:defRPr>
            </a:lvl3pPr>
            <a:lvl4pPr marL="890588" indent="0">
              <a:spcBef>
                <a:spcPts val="0"/>
              </a:spcBef>
              <a:spcAft>
                <a:spcPts val="1400"/>
              </a:spcAft>
              <a:buNone/>
              <a:tabLst/>
              <a:defRPr sz="1800">
                <a:solidFill>
                  <a:schemeClr val="bg1"/>
                </a:solidFill>
              </a:defRPr>
            </a:lvl4pPr>
            <a:lvl5pPr marL="1093787" indent="0">
              <a:spcBef>
                <a:spcPts val="0"/>
              </a:spcBef>
              <a:spcAft>
                <a:spcPts val="1400"/>
              </a:spcAft>
              <a:buNone/>
              <a:tabLst/>
              <a:defRPr sz="1800">
                <a:solidFill>
                  <a:schemeClr val="bg1"/>
                </a:solidFill>
              </a:defRPr>
            </a:lvl5pPr>
          </a:lstStyle>
          <a:p>
            <a:pPr lvl="0"/>
            <a:r>
              <a:rPr lang="en-US" dirty="0"/>
              <a:t>Edit Master text styles</a:t>
            </a:r>
          </a:p>
          <a:p>
            <a:pPr lvl="1"/>
            <a:endParaRPr lang="en-US" dirty="0"/>
          </a:p>
        </p:txBody>
      </p:sp>
      <p:sp>
        <p:nvSpPr>
          <p:cNvPr id="8" name="Title 1">
            <a:extLst>
              <a:ext uri="{FF2B5EF4-FFF2-40B4-BE49-F238E27FC236}">
                <a16:creationId xmlns:a16="http://schemas.microsoft.com/office/drawing/2014/main" id="{4B8854B0-9314-934B-A796-5B8219D03959}"/>
              </a:ext>
            </a:extLst>
          </p:cNvPr>
          <p:cNvSpPr>
            <a:spLocks noGrp="1"/>
          </p:cNvSpPr>
          <p:nvPr>
            <p:ph type="title" hasCustomPrompt="1"/>
          </p:nvPr>
        </p:nvSpPr>
        <p:spPr bwMode="gray">
          <a:xfrm>
            <a:off x="695400" y="395786"/>
            <a:ext cx="6211927"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Agenda (Two Columns)</a:t>
            </a:r>
          </a:p>
        </p:txBody>
      </p:sp>
      <p:sp>
        <p:nvSpPr>
          <p:cNvPr id="12"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292246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 Agenda White">
    <p:bg bwMode="gray">
      <p:bgPr>
        <a:solidFill>
          <a:schemeClr val="bg1"/>
        </a:solidFill>
        <a:effectLst/>
      </p:bgPr>
    </p:bg>
    <p:spTree>
      <p:nvGrpSpPr>
        <p:cNvPr id="1" name=""/>
        <p:cNvGrpSpPr/>
        <p:nvPr/>
      </p:nvGrpSpPr>
      <p:grpSpPr>
        <a:xfrm>
          <a:off x="0" y="0"/>
          <a:ext cx="0" cy="0"/>
          <a:chOff x="0" y="0"/>
          <a:chExt cx="0" cy="0"/>
        </a:xfrm>
      </p:grpSpPr>
      <p:pic>
        <p:nvPicPr>
          <p:cNvPr id="12" name="Picture 2" descr="C:\Users\Admin\Downloads\ilovepdf_pages-to-jpg (3)\RU_PPT Template-White Blank (1)_page-0003.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8" name="Text Placeholder 2">
            <a:extLst>
              <a:ext uri="{FF2B5EF4-FFF2-40B4-BE49-F238E27FC236}">
                <a16:creationId xmlns:a16="http://schemas.microsoft.com/office/drawing/2014/main" id="{41BD9FBF-4057-CE4A-95FF-A7E4437BE406}"/>
              </a:ext>
            </a:extLst>
          </p:cNvPr>
          <p:cNvSpPr>
            <a:spLocks noGrp="1"/>
          </p:cNvSpPr>
          <p:nvPr>
            <p:ph type="body" sz="quarter" idx="17"/>
          </p:nvPr>
        </p:nvSpPr>
        <p:spPr>
          <a:xfrm>
            <a:off x="695400" y="1773937"/>
            <a:ext cx="5112568" cy="4319360"/>
          </a:xfrm>
          <a:prstGeom prst="rect">
            <a:avLst/>
          </a:prstGeom>
        </p:spPr>
        <p:txBody>
          <a:bodyPr/>
          <a:lstStyle>
            <a:lvl1pPr marL="457200" indent="-457200">
              <a:spcBef>
                <a:spcPts val="0"/>
              </a:spcBef>
              <a:spcAft>
                <a:spcPts val="1400"/>
              </a:spcAft>
              <a:buFont typeface="+mj-lt"/>
              <a:buAutoNum type="arabicPeriod"/>
              <a:defRPr sz="2400">
                <a:solidFill>
                  <a:schemeClr val="tx1">
                    <a:lumMod val="50000"/>
                    <a:lumOff val="50000"/>
                  </a:schemeClr>
                </a:solidFill>
                <a:latin typeface="Roboto Medium" pitchFamily="2" charset="0"/>
                <a:ea typeface="Roboto Medium" pitchFamily="2" charset="0"/>
                <a:cs typeface="Roboto Medium" pitchFamily="2" charset="0"/>
              </a:defRPr>
            </a:lvl1pPr>
            <a:lvl2pPr marL="700088" indent="-457200">
              <a:spcBef>
                <a:spcPts val="0"/>
              </a:spcBef>
              <a:spcAft>
                <a:spcPts val="1400"/>
              </a:spcAft>
              <a:buFont typeface="+mj-lt"/>
              <a:buAutoNum type="arabicPeriod"/>
              <a:tabLst/>
              <a:defRPr sz="2400">
                <a:solidFill>
                  <a:schemeClr val="tx1">
                    <a:lumMod val="50000"/>
                    <a:lumOff val="50000"/>
                  </a:schemeClr>
                </a:solidFill>
                <a:latin typeface="Roboto Medium" pitchFamily="2" charset="0"/>
                <a:ea typeface="Roboto Medium" pitchFamily="2" charset="0"/>
                <a:cs typeface="Roboto Medium" pitchFamily="2" charset="0"/>
              </a:defRPr>
            </a:lvl2pPr>
            <a:lvl3pPr marL="593725" indent="0">
              <a:spcBef>
                <a:spcPts val="0"/>
              </a:spcBef>
              <a:spcAft>
                <a:spcPts val="1400"/>
              </a:spcAft>
              <a:buNone/>
              <a:tabLst/>
              <a:defRPr sz="2000">
                <a:solidFill>
                  <a:schemeClr val="bg1"/>
                </a:solidFill>
              </a:defRPr>
            </a:lvl3pPr>
            <a:lvl4pPr marL="890588" indent="0">
              <a:spcBef>
                <a:spcPts val="0"/>
              </a:spcBef>
              <a:spcAft>
                <a:spcPts val="1400"/>
              </a:spcAft>
              <a:buNone/>
              <a:tabLst/>
              <a:defRPr sz="1800">
                <a:solidFill>
                  <a:schemeClr val="bg1"/>
                </a:solidFill>
              </a:defRPr>
            </a:lvl4pPr>
            <a:lvl5pPr marL="1093787" indent="0">
              <a:spcBef>
                <a:spcPts val="0"/>
              </a:spcBef>
              <a:spcAft>
                <a:spcPts val="1400"/>
              </a:spcAft>
              <a:buNone/>
              <a:tabLst/>
              <a:defRPr sz="1800">
                <a:solidFill>
                  <a:schemeClr val="bg1"/>
                </a:solidFill>
              </a:defRPr>
            </a:lvl5pPr>
          </a:lstStyle>
          <a:p>
            <a:pPr lvl="0"/>
            <a:r>
              <a:rPr lang="en-US" dirty="0"/>
              <a:t>Edit Master text styles</a:t>
            </a:r>
          </a:p>
          <a:p>
            <a:pPr lvl="1"/>
            <a:endParaRPr lang="en-US" dirty="0"/>
          </a:p>
        </p:txBody>
      </p:sp>
      <p:sp>
        <p:nvSpPr>
          <p:cNvPr id="9" name="Text Placeholder 2">
            <a:extLst>
              <a:ext uri="{FF2B5EF4-FFF2-40B4-BE49-F238E27FC236}">
                <a16:creationId xmlns:a16="http://schemas.microsoft.com/office/drawing/2014/main" id="{8F61B18F-41E7-EB43-A1A5-986763A09CCA}"/>
              </a:ext>
            </a:extLst>
          </p:cNvPr>
          <p:cNvSpPr>
            <a:spLocks noGrp="1"/>
          </p:cNvSpPr>
          <p:nvPr>
            <p:ph type="body" sz="quarter" idx="18"/>
          </p:nvPr>
        </p:nvSpPr>
        <p:spPr>
          <a:xfrm>
            <a:off x="6168008" y="1773937"/>
            <a:ext cx="5112568" cy="4319360"/>
          </a:xfrm>
          <a:prstGeom prst="rect">
            <a:avLst/>
          </a:prstGeom>
        </p:spPr>
        <p:txBody>
          <a:bodyPr/>
          <a:lstStyle>
            <a:lvl1pPr marL="457200" indent="-457200">
              <a:spcBef>
                <a:spcPts val="0"/>
              </a:spcBef>
              <a:spcAft>
                <a:spcPts val="1400"/>
              </a:spcAft>
              <a:buFont typeface="+mj-lt"/>
              <a:buAutoNum type="arabicPeriod"/>
              <a:defRPr sz="2400">
                <a:solidFill>
                  <a:schemeClr val="tx1">
                    <a:lumMod val="50000"/>
                    <a:lumOff val="50000"/>
                  </a:schemeClr>
                </a:solidFill>
                <a:latin typeface="Roboto Medium" pitchFamily="2" charset="0"/>
                <a:ea typeface="Roboto Medium" pitchFamily="2" charset="0"/>
                <a:cs typeface="Roboto Medium" pitchFamily="2" charset="0"/>
              </a:defRPr>
            </a:lvl1pPr>
            <a:lvl2pPr marL="700088" indent="-457200">
              <a:spcBef>
                <a:spcPts val="0"/>
              </a:spcBef>
              <a:spcAft>
                <a:spcPts val="1400"/>
              </a:spcAft>
              <a:buFont typeface="+mj-lt"/>
              <a:buAutoNum type="arabicPeriod"/>
              <a:tabLst/>
              <a:defRPr sz="2400">
                <a:solidFill>
                  <a:schemeClr val="tx1">
                    <a:lumMod val="50000"/>
                    <a:lumOff val="50000"/>
                  </a:schemeClr>
                </a:solidFill>
                <a:latin typeface="Roboto Medium" pitchFamily="2" charset="0"/>
                <a:ea typeface="Roboto Medium" pitchFamily="2" charset="0"/>
                <a:cs typeface="Roboto Medium" pitchFamily="2" charset="0"/>
              </a:defRPr>
            </a:lvl2pPr>
            <a:lvl3pPr marL="593725" indent="0">
              <a:spcBef>
                <a:spcPts val="0"/>
              </a:spcBef>
              <a:spcAft>
                <a:spcPts val="1400"/>
              </a:spcAft>
              <a:buNone/>
              <a:tabLst/>
              <a:defRPr sz="2000">
                <a:solidFill>
                  <a:schemeClr val="bg1"/>
                </a:solidFill>
              </a:defRPr>
            </a:lvl3pPr>
            <a:lvl4pPr marL="890588" indent="0">
              <a:spcBef>
                <a:spcPts val="0"/>
              </a:spcBef>
              <a:spcAft>
                <a:spcPts val="1400"/>
              </a:spcAft>
              <a:buNone/>
              <a:tabLst/>
              <a:defRPr sz="1800">
                <a:solidFill>
                  <a:schemeClr val="bg1"/>
                </a:solidFill>
              </a:defRPr>
            </a:lvl4pPr>
            <a:lvl5pPr marL="1093787" indent="0">
              <a:spcBef>
                <a:spcPts val="0"/>
              </a:spcBef>
              <a:spcAft>
                <a:spcPts val="1400"/>
              </a:spcAft>
              <a:buNone/>
              <a:tabLst/>
              <a:defRPr sz="1800">
                <a:solidFill>
                  <a:schemeClr val="bg1"/>
                </a:solidFill>
              </a:defRPr>
            </a:lvl5pPr>
          </a:lstStyle>
          <a:p>
            <a:pPr lvl="0"/>
            <a:r>
              <a:rPr lang="en-US" dirty="0"/>
              <a:t>Edit Master text styles</a:t>
            </a:r>
          </a:p>
          <a:p>
            <a:pPr lvl="1"/>
            <a:endParaRPr lang="en-US" dirty="0"/>
          </a:p>
        </p:txBody>
      </p:sp>
      <p:sp>
        <p:nvSpPr>
          <p:cNvPr id="13" name="Title 1">
            <a:extLst>
              <a:ext uri="{FF2B5EF4-FFF2-40B4-BE49-F238E27FC236}">
                <a16:creationId xmlns:a16="http://schemas.microsoft.com/office/drawing/2014/main" id="{E3932FE3-F1D5-2245-8974-1F3F9EDF2F16}"/>
              </a:ext>
            </a:extLst>
          </p:cNvPr>
          <p:cNvSpPr>
            <a:spLocks noGrp="1"/>
          </p:cNvSpPr>
          <p:nvPr>
            <p:ph type="title" hasCustomPrompt="1"/>
          </p:nvPr>
        </p:nvSpPr>
        <p:spPr bwMode="gray">
          <a:xfrm>
            <a:off x="695400" y="395786"/>
            <a:ext cx="6211927" cy="838202"/>
          </a:xfrm>
          <a:prstGeom prst="rect">
            <a:avLst/>
          </a:prstGeom>
        </p:spPr>
        <p:txBody>
          <a:bodyPr anchor="ctr" anchorCtr="0">
            <a:noAutofit/>
          </a:bodyPr>
          <a:lstStyle>
            <a:lvl1pPr>
              <a:defRPr sz="2800" cap="all" spc="0" baseline="0">
                <a:solidFill>
                  <a:schemeClr val="tx1">
                    <a:lumMod val="50000"/>
                    <a:lumOff val="50000"/>
                  </a:schemeClr>
                </a:solidFill>
                <a:latin typeface="Roboto Medium" pitchFamily="2" charset="0"/>
                <a:ea typeface="Roboto Medium" pitchFamily="2" charset="0"/>
                <a:cs typeface="Roboto Medium" pitchFamily="2" charset="0"/>
              </a:defRPr>
            </a:lvl1pPr>
          </a:lstStyle>
          <a:p>
            <a:r>
              <a:rPr lang="en-US" dirty="0"/>
              <a:t>Agenda (Two Columns)</a:t>
            </a:r>
          </a:p>
        </p:txBody>
      </p:sp>
      <p:sp>
        <p:nvSpPr>
          <p:cNvPr id="14"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12413444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10" Type="http://schemas.openxmlformats.org/officeDocument/2006/relationships/theme" Target="../theme/theme2.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5" Type="http://schemas.openxmlformats.org/officeDocument/2006/relationships/theme" Target="../theme/theme4.xml"/><Relationship Id="rId4" Type="http://schemas.openxmlformats.org/officeDocument/2006/relationships/slideLayout" Target="../slideLayouts/slideLayout2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5" Type="http://schemas.openxmlformats.org/officeDocument/2006/relationships/theme" Target="../theme/theme5.xml"/><Relationship Id="rId4" Type="http://schemas.openxmlformats.org/officeDocument/2006/relationships/slideLayout" Target="../slideLayouts/slideLayout2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5" Type="http://schemas.openxmlformats.org/officeDocument/2006/relationships/theme" Target="../theme/theme6.xml"/><Relationship Id="rId4" Type="http://schemas.openxmlformats.org/officeDocument/2006/relationships/slideLayout" Target="../slideLayouts/slideLayout29.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theme" Target="../theme/theme7.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37.xml"/><Relationship Id="rId1" Type="http://schemas.openxmlformats.org/officeDocument/2006/relationships/slideLayout" Target="../slideLayouts/slideLayout36.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slideLayout" Target="../slideLayouts/slideLayout39.xml"/><Relationship Id="rId1" Type="http://schemas.openxmlformats.org/officeDocument/2006/relationships/slideLayout" Target="../slideLayouts/slideLayout38.xml"/><Relationship Id="rId5" Type="http://schemas.openxmlformats.org/officeDocument/2006/relationships/theme" Target="../theme/theme9.xml"/><Relationship Id="rId4"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807947"/>
      </p:ext>
    </p:extLst>
  </p:cSld>
  <p:clrMap bg1="lt1" tx1="dk1" bg2="lt2" tx2="dk2" accent1="accent1" accent2="accent2" accent3="accent3" accent4="accent4" accent5="accent5" accent6="accent6" hlink="hlink" folHlink="folHlink"/>
  <p:sldLayoutIdLst>
    <p:sldLayoutId id="2147483882" r:id="rId1"/>
    <p:sldLayoutId id="2147483886" r:id="rId2"/>
    <p:sldLayoutId id="2147484009" r:id="rId3"/>
    <p:sldLayoutId id="2147483883" r:id="rId4"/>
    <p:sldLayoutId id="214748397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9393109"/>
      </p:ext>
    </p:extLst>
  </p:cSld>
  <p:clrMap bg1="lt1" tx1="dk1" bg2="lt2" tx2="dk2" accent1="accent1" accent2="accent2" accent3="accent3" accent4="accent4" accent5="accent5" accent6="accent6" hlink="hlink" folHlink="folHlink"/>
  <p:sldLayoutIdLst>
    <p:sldLayoutId id="2147483919" r:id="rId1"/>
    <p:sldLayoutId id="2147483941" r:id="rId2"/>
    <p:sldLayoutId id="2147483943" r:id="rId3"/>
    <p:sldLayoutId id="2147483944" r:id="rId4"/>
    <p:sldLayoutId id="2147484010" r:id="rId5"/>
    <p:sldLayoutId id="2147484011" r:id="rId6"/>
    <p:sldLayoutId id="2147484013" r:id="rId7"/>
    <p:sldLayoutId id="2147484014" r:id="rId8"/>
    <p:sldLayoutId id="2147484015" r:id="rId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9687388"/>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996"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033008"/>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98" r:id="rId3"/>
    <p:sldLayoutId id="2147483999"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1736560"/>
      </p:ext>
    </p:extLst>
  </p:cSld>
  <p:clrMap bg1="lt1" tx1="dk1" bg2="lt2" tx2="dk2" accent1="accent1" accent2="accent2" accent3="accent3" accent4="accent4" accent5="accent5" accent6="accent6" hlink="hlink" folHlink="folHlink"/>
  <p:sldLayoutIdLst>
    <p:sldLayoutId id="2147483946" r:id="rId1"/>
    <p:sldLayoutId id="2147483947" r:id="rId2"/>
    <p:sldLayoutId id="2147484002" r:id="rId3"/>
    <p:sldLayoutId id="2147484003"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1615241"/>
      </p:ext>
    </p:extLst>
  </p:cSld>
  <p:clrMap bg1="lt1" tx1="dk1" bg2="lt2" tx2="dk2" accent1="accent1" accent2="accent2" accent3="accent3" accent4="accent4" accent5="accent5" accent6="accent6" hlink="hlink" folHlink="folHlink"/>
  <p:sldLayoutIdLst>
    <p:sldLayoutId id="2147483903" r:id="rId1"/>
    <p:sldLayoutId id="2147483910" r:id="rId2"/>
    <p:sldLayoutId id="2147483891" r:id="rId3"/>
    <p:sldLayoutId id="214748400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5027028"/>
      </p:ext>
    </p:extLst>
  </p:cSld>
  <p:clrMap bg1="lt1" tx1="dk1" bg2="lt2" tx2="dk2" accent1="accent1" accent2="accent2" accent3="accent3" accent4="accent4" accent5="accent5" accent6="accent6" hlink="hlink" folHlink="folHlink"/>
  <p:sldLayoutIdLst>
    <p:sldLayoutId id="2147483932" r:id="rId1"/>
    <p:sldLayoutId id="2147484001" r:id="rId2"/>
    <p:sldLayoutId id="2147483916" r:id="rId3"/>
    <p:sldLayoutId id="2147484004" r:id="rId4"/>
    <p:sldLayoutId id="2147483879" r:id="rId5"/>
    <p:sldLayoutId id="2147484005"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2116322"/>
      </p:ext>
    </p:extLst>
  </p:cSld>
  <p:clrMap bg1="lt1" tx1="dk1" bg2="lt2" tx2="dk2" accent1="accent1" accent2="accent2" accent3="accent3" accent4="accent4" accent5="accent5" accent6="accent6" hlink="hlink" folHlink="folHlink"/>
  <p:sldLayoutIdLst>
    <p:sldLayoutId id="2147483935" r:id="rId1"/>
    <p:sldLayoutId id="2147483936"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6446998"/>
      </p:ext>
    </p:extLst>
  </p:cSld>
  <p:clrMap bg1="lt1" tx1="dk1" bg2="lt2" tx2="dk2" accent1="accent1" accent2="accent2" accent3="accent3" accent4="accent4" accent5="accent5" accent6="accent6" hlink="hlink" folHlink="folHlink"/>
  <p:sldLayoutIdLst>
    <p:sldLayoutId id="2147484007" r:id="rId1"/>
    <p:sldLayoutId id="2147484008" r:id="rId2"/>
    <p:sldLayoutId id="2147484006" r:id="rId3"/>
    <p:sldLayoutId id="2147483992"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HUMAN COMPUTER INTERACTION</a:t>
            </a:r>
            <a:br>
              <a:rPr lang="en-US" b="1" dirty="0"/>
            </a:br>
            <a:r>
              <a:rPr lang="en-US" b="1" dirty="0"/>
              <a:t>(M23DES212)</a:t>
            </a:r>
            <a:br>
              <a:rPr lang="en-US" b="1" dirty="0"/>
            </a:br>
            <a:r>
              <a:rPr lang="en-US" dirty="0"/>
              <a:t>School of CSA /MCA- </a:t>
            </a:r>
            <a:r>
              <a:rPr lang="en-US" dirty="0" err="1"/>
              <a:t>IInd</a:t>
            </a:r>
            <a:r>
              <a:rPr lang="en-US" dirty="0"/>
              <a:t> </a:t>
            </a:r>
            <a:r>
              <a:rPr lang="en-US" dirty="0" err="1"/>
              <a:t>sem</a:t>
            </a:r>
            <a:endParaRPr lang="en-US" dirty="0"/>
          </a:p>
        </p:txBody>
      </p:sp>
      <p:sp>
        <p:nvSpPr>
          <p:cNvPr id="3" name="Text Placeholder 2"/>
          <p:cNvSpPr>
            <a:spLocks noGrp="1"/>
          </p:cNvSpPr>
          <p:nvPr>
            <p:ph type="body" sz="quarter" idx="10"/>
          </p:nvPr>
        </p:nvSpPr>
        <p:spPr/>
        <p:txBody>
          <a:bodyPr/>
          <a:lstStyle/>
          <a:p>
            <a:r>
              <a:rPr lang="en-US" dirty="0"/>
              <a:t>Dr. Ambili P 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A5EA5-0854-236F-C7D1-38C8EAEE6B9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E5AD3A3-D110-CD66-BA29-1275AF420ACF}"/>
              </a:ext>
            </a:extLst>
          </p:cNvPr>
          <p:cNvSpPr>
            <a:spLocks noGrp="1"/>
          </p:cNvSpPr>
          <p:nvPr>
            <p:ph type="title"/>
          </p:nvPr>
        </p:nvSpPr>
        <p:spPr/>
        <p:txBody>
          <a:bodyPr/>
          <a:lstStyle/>
          <a:p>
            <a:r>
              <a:rPr lang="en-IN" dirty="0"/>
              <a:t>Use of Multimedia</a:t>
            </a:r>
          </a:p>
        </p:txBody>
      </p:sp>
      <p:sp>
        <p:nvSpPr>
          <p:cNvPr id="2" name="TextBox 1">
            <a:extLst>
              <a:ext uri="{FF2B5EF4-FFF2-40B4-BE49-F238E27FC236}">
                <a16:creationId xmlns:a16="http://schemas.microsoft.com/office/drawing/2014/main" id="{D23606F1-D2CB-B0BB-E988-D2BFE2895C95}"/>
              </a:ext>
            </a:extLst>
          </p:cNvPr>
          <p:cNvSpPr txBox="1"/>
          <p:nvPr/>
        </p:nvSpPr>
        <p:spPr>
          <a:xfrm>
            <a:off x="1055440" y="1340768"/>
            <a:ext cx="10153128" cy="3257174"/>
          </a:xfrm>
          <a:prstGeom prst="rect">
            <a:avLst/>
          </a:prstGeom>
          <a:noFill/>
        </p:spPr>
        <p:txBody>
          <a:bodyPr wrap="square">
            <a:spAutoFit/>
          </a:bodyPr>
          <a:lstStyle/>
          <a:p>
            <a:pPr>
              <a:lnSpc>
                <a:spcPct val="150000"/>
              </a:lnSpc>
            </a:pPr>
            <a:r>
              <a:rPr lang="en-US" sz="2800" dirty="0"/>
              <a:t>•</a:t>
            </a:r>
            <a:r>
              <a:rPr lang="en-US" dirty="0"/>
              <a:t> </a:t>
            </a:r>
            <a:r>
              <a:rPr lang="en-US" sz="2800" dirty="0"/>
              <a:t>Use animations to illustrate transitions or state changes.</a:t>
            </a:r>
          </a:p>
          <a:p>
            <a:pPr>
              <a:lnSpc>
                <a:spcPct val="150000"/>
              </a:lnSpc>
            </a:pPr>
            <a:r>
              <a:rPr lang="en-US" sz="2800" dirty="0"/>
              <a:t>• Audio can be used for alerts but must be optional.</a:t>
            </a:r>
          </a:p>
          <a:p>
            <a:pPr>
              <a:lnSpc>
                <a:spcPct val="150000"/>
              </a:lnSpc>
            </a:pPr>
            <a:r>
              <a:rPr lang="en-US" sz="2800" dirty="0"/>
              <a:t>• Video tutorials enhance onboarding.</a:t>
            </a:r>
          </a:p>
          <a:p>
            <a:pPr>
              <a:lnSpc>
                <a:spcPct val="150000"/>
              </a:lnSpc>
            </a:pPr>
            <a:r>
              <a:rPr lang="en-US" sz="2800" dirty="0"/>
              <a:t>• Avoid excessive multimedia to reduce load time and distraction.</a:t>
            </a:r>
          </a:p>
          <a:p>
            <a:pPr>
              <a:lnSpc>
                <a:spcPct val="150000"/>
              </a:lnSpc>
            </a:pPr>
            <a:endParaRPr lang="en-US" sz="2800" dirty="0"/>
          </a:p>
        </p:txBody>
      </p:sp>
    </p:spTree>
    <p:extLst>
      <p:ext uri="{BB962C8B-B14F-4D97-AF65-F5344CB8AC3E}">
        <p14:creationId xmlns:p14="http://schemas.microsoft.com/office/powerpoint/2010/main" val="196321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1000"/>
                                        <p:tgtEl>
                                          <p:spTgt spid="2">
                                            <p:txEl>
                                              <p:pRg st="3" end="3"/>
                                            </p:txEl>
                                          </p:spTgt>
                                        </p:tgtEl>
                                      </p:cBhvr>
                                    </p:animEffect>
                                    <p:anim calcmode="lin" valueType="num">
                                      <p:cBhvr>
                                        <p:cTn id="29"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FBE59-C2E6-A8C9-3AF9-B05C15247D8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9410690-0EC0-3B61-28A0-9753AF636D74}"/>
              </a:ext>
            </a:extLst>
          </p:cNvPr>
          <p:cNvSpPr>
            <a:spLocks noGrp="1"/>
          </p:cNvSpPr>
          <p:nvPr>
            <p:ph type="title"/>
          </p:nvPr>
        </p:nvSpPr>
        <p:spPr>
          <a:xfrm>
            <a:off x="695400" y="395786"/>
            <a:ext cx="6211927" cy="440926"/>
          </a:xfrm>
        </p:spPr>
        <p:txBody>
          <a:bodyPr/>
          <a:lstStyle/>
          <a:p>
            <a:r>
              <a:rPr lang="en-US" dirty="0"/>
              <a:t>Use of Colors in UI Design</a:t>
            </a:r>
            <a:endParaRPr lang="en-IN" dirty="0"/>
          </a:p>
        </p:txBody>
      </p:sp>
      <p:sp>
        <p:nvSpPr>
          <p:cNvPr id="3" name="TextBox 2">
            <a:extLst>
              <a:ext uri="{FF2B5EF4-FFF2-40B4-BE49-F238E27FC236}">
                <a16:creationId xmlns:a16="http://schemas.microsoft.com/office/drawing/2014/main" id="{0CDBAE71-8519-C762-76D9-C405CF458A09}"/>
              </a:ext>
            </a:extLst>
          </p:cNvPr>
          <p:cNvSpPr txBox="1"/>
          <p:nvPr/>
        </p:nvSpPr>
        <p:spPr>
          <a:xfrm>
            <a:off x="4007768" y="5282844"/>
            <a:ext cx="6094520" cy="369332"/>
          </a:xfrm>
          <a:prstGeom prst="rect">
            <a:avLst/>
          </a:prstGeom>
          <a:noFill/>
        </p:spPr>
        <p:txBody>
          <a:bodyPr wrap="square">
            <a:spAutoFit/>
          </a:bodyPr>
          <a:lstStyle/>
          <a:p>
            <a:r>
              <a:rPr lang="en-US" dirty="0"/>
              <a:t>•</a:t>
            </a:r>
          </a:p>
        </p:txBody>
      </p:sp>
      <p:sp>
        <p:nvSpPr>
          <p:cNvPr id="5" name="TextBox 4">
            <a:extLst>
              <a:ext uri="{FF2B5EF4-FFF2-40B4-BE49-F238E27FC236}">
                <a16:creationId xmlns:a16="http://schemas.microsoft.com/office/drawing/2014/main" id="{341ED0C6-7156-D4C0-FE0E-2D90A29EBCA5}"/>
              </a:ext>
            </a:extLst>
          </p:cNvPr>
          <p:cNvSpPr txBox="1"/>
          <p:nvPr/>
        </p:nvSpPr>
        <p:spPr>
          <a:xfrm>
            <a:off x="1019436" y="1124744"/>
            <a:ext cx="10153128" cy="3257174"/>
          </a:xfrm>
          <a:prstGeom prst="rect">
            <a:avLst/>
          </a:prstGeom>
          <a:noFill/>
        </p:spPr>
        <p:txBody>
          <a:bodyPr wrap="square">
            <a:spAutoFit/>
          </a:bodyPr>
          <a:lstStyle/>
          <a:p>
            <a:pPr>
              <a:lnSpc>
                <a:spcPct val="150000"/>
              </a:lnSpc>
            </a:pPr>
            <a:r>
              <a:rPr lang="en-US" sz="2800" dirty="0"/>
              <a:t>•</a:t>
            </a:r>
            <a:r>
              <a:rPr lang="en-US" dirty="0"/>
              <a:t> </a:t>
            </a:r>
            <a:r>
              <a:rPr lang="en-US" sz="2800" dirty="0"/>
              <a:t>Color psychology is a powerful tool in UI/UX design.</a:t>
            </a:r>
          </a:p>
          <a:p>
            <a:pPr>
              <a:lnSpc>
                <a:spcPct val="150000"/>
              </a:lnSpc>
            </a:pPr>
            <a:r>
              <a:rPr lang="en-US" sz="2800" dirty="0"/>
              <a:t>• Color guides attention and denotes meaning (e.g., red = error).</a:t>
            </a:r>
          </a:p>
          <a:p>
            <a:pPr>
              <a:lnSpc>
                <a:spcPct val="150000"/>
              </a:lnSpc>
            </a:pPr>
            <a:r>
              <a:rPr lang="en-US" sz="2800" dirty="0"/>
              <a:t>• Use brand colors consistently for identity.</a:t>
            </a:r>
          </a:p>
          <a:p>
            <a:pPr>
              <a:lnSpc>
                <a:spcPct val="150000"/>
              </a:lnSpc>
            </a:pPr>
            <a:r>
              <a:rPr lang="en-US" sz="2800" dirty="0"/>
              <a:t>• Maintain contrast between text and background for readability.</a:t>
            </a:r>
          </a:p>
          <a:p>
            <a:pPr>
              <a:lnSpc>
                <a:spcPct val="150000"/>
              </a:lnSpc>
            </a:pPr>
            <a:endParaRPr lang="en-US" sz="2800" dirty="0"/>
          </a:p>
        </p:txBody>
      </p:sp>
    </p:spTree>
    <p:extLst>
      <p:ext uri="{BB962C8B-B14F-4D97-AF65-F5344CB8AC3E}">
        <p14:creationId xmlns:p14="http://schemas.microsoft.com/office/powerpoint/2010/main" val="173786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anim calcmode="lin" valueType="num">
                                      <p:cBhvr>
                                        <p:cTn id="2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fade">
                                      <p:cBhvr>
                                        <p:cTn id="28" dur="1000"/>
                                        <p:tgtEl>
                                          <p:spTgt spid="5">
                                            <p:txEl>
                                              <p:pRg st="3" end="3"/>
                                            </p:txEl>
                                          </p:spTgt>
                                        </p:tgtEl>
                                      </p:cBhvr>
                                    </p:animEffect>
                                    <p:anim calcmode="lin" valueType="num">
                                      <p:cBhvr>
                                        <p:cTn id="29"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46E68-8E1C-BC05-4327-5D480EC59CB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127E23E-CCF2-37A8-60E7-4BE7F116441D}"/>
              </a:ext>
            </a:extLst>
          </p:cNvPr>
          <p:cNvSpPr>
            <a:spLocks noGrp="1"/>
          </p:cNvSpPr>
          <p:nvPr>
            <p:ph type="title"/>
          </p:nvPr>
        </p:nvSpPr>
        <p:spPr>
          <a:xfrm>
            <a:off x="407368" y="188640"/>
            <a:ext cx="6211927" cy="440926"/>
          </a:xfrm>
        </p:spPr>
        <p:txBody>
          <a:bodyPr/>
          <a:lstStyle/>
          <a:p>
            <a:r>
              <a:rPr lang="en-US" dirty="0"/>
              <a:t>Use of Colors in UI Design</a:t>
            </a:r>
            <a:endParaRPr lang="en-IN" dirty="0"/>
          </a:p>
        </p:txBody>
      </p:sp>
      <p:sp>
        <p:nvSpPr>
          <p:cNvPr id="3" name="TextBox 2">
            <a:extLst>
              <a:ext uri="{FF2B5EF4-FFF2-40B4-BE49-F238E27FC236}">
                <a16:creationId xmlns:a16="http://schemas.microsoft.com/office/drawing/2014/main" id="{6D108663-D0E0-F691-69E9-FC706D681630}"/>
              </a:ext>
            </a:extLst>
          </p:cNvPr>
          <p:cNvSpPr txBox="1"/>
          <p:nvPr/>
        </p:nvSpPr>
        <p:spPr>
          <a:xfrm>
            <a:off x="4007768" y="5282844"/>
            <a:ext cx="6094520" cy="369332"/>
          </a:xfrm>
          <a:prstGeom prst="rect">
            <a:avLst/>
          </a:prstGeom>
          <a:noFill/>
        </p:spPr>
        <p:txBody>
          <a:bodyPr wrap="square">
            <a:spAutoFit/>
          </a:bodyPr>
          <a:lstStyle/>
          <a:p>
            <a:r>
              <a:rPr lang="en-US" dirty="0"/>
              <a:t>•</a:t>
            </a:r>
          </a:p>
        </p:txBody>
      </p:sp>
      <p:pic>
        <p:nvPicPr>
          <p:cNvPr id="1026" name="Picture 2" descr="Infographic showing the psychological meaning of ten popular brand colors">
            <a:extLst>
              <a:ext uri="{FF2B5EF4-FFF2-40B4-BE49-F238E27FC236}">
                <a16:creationId xmlns:a16="http://schemas.microsoft.com/office/drawing/2014/main" id="{F13B2E77-D56D-365C-6F43-C4454FE7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536" y="764704"/>
            <a:ext cx="8573724" cy="56521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FA1C2F3-2B83-7CCC-FD48-127D72F879A1}"/>
              </a:ext>
            </a:extLst>
          </p:cNvPr>
          <p:cNvSpPr txBox="1"/>
          <p:nvPr/>
        </p:nvSpPr>
        <p:spPr>
          <a:xfrm>
            <a:off x="2855640" y="6367352"/>
            <a:ext cx="7041318" cy="369332"/>
          </a:xfrm>
          <a:prstGeom prst="rect">
            <a:avLst/>
          </a:prstGeom>
          <a:noFill/>
        </p:spPr>
        <p:txBody>
          <a:bodyPr wrap="square">
            <a:spAutoFit/>
          </a:bodyPr>
          <a:lstStyle/>
          <a:p>
            <a:r>
              <a:rPr lang="en-US" dirty="0"/>
              <a:t>A quick guide to what each color communicates in branding and UI.</a:t>
            </a:r>
            <a:endParaRPr lang="en-IN" dirty="0"/>
          </a:p>
        </p:txBody>
      </p:sp>
    </p:spTree>
    <p:extLst>
      <p:ext uri="{BB962C8B-B14F-4D97-AF65-F5344CB8AC3E}">
        <p14:creationId xmlns:p14="http://schemas.microsoft.com/office/powerpoint/2010/main" val="1008198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C62E1-DC3C-9FB6-C510-8B6F58A9938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78064FF-07AA-EC86-EA8B-8A3B569544F9}"/>
              </a:ext>
            </a:extLst>
          </p:cNvPr>
          <p:cNvSpPr>
            <a:spLocks noGrp="1"/>
          </p:cNvSpPr>
          <p:nvPr>
            <p:ph type="title"/>
          </p:nvPr>
        </p:nvSpPr>
        <p:spPr>
          <a:xfrm>
            <a:off x="407368" y="188640"/>
            <a:ext cx="6211927" cy="440926"/>
          </a:xfrm>
        </p:spPr>
        <p:txBody>
          <a:bodyPr/>
          <a:lstStyle/>
          <a:p>
            <a:r>
              <a:rPr lang="en-US" dirty="0"/>
              <a:t>Use of Colors in UI Design</a:t>
            </a:r>
            <a:endParaRPr lang="en-IN" dirty="0"/>
          </a:p>
        </p:txBody>
      </p:sp>
      <p:sp>
        <p:nvSpPr>
          <p:cNvPr id="3" name="TextBox 2">
            <a:extLst>
              <a:ext uri="{FF2B5EF4-FFF2-40B4-BE49-F238E27FC236}">
                <a16:creationId xmlns:a16="http://schemas.microsoft.com/office/drawing/2014/main" id="{CF7BBE68-937F-E3EA-F822-15804A9C2643}"/>
              </a:ext>
            </a:extLst>
          </p:cNvPr>
          <p:cNvSpPr txBox="1"/>
          <p:nvPr/>
        </p:nvSpPr>
        <p:spPr>
          <a:xfrm>
            <a:off x="4007768" y="5282844"/>
            <a:ext cx="6094520" cy="369332"/>
          </a:xfrm>
          <a:prstGeom prst="rect">
            <a:avLst/>
          </a:prstGeom>
          <a:noFill/>
        </p:spPr>
        <p:txBody>
          <a:bodyPr wrap="square">
            <a:spAutoFit/>
          </a:bodyPr>
          <a:lstStyle/>
          <a:p>
            <a:r>
              <a:rPr lang="en-US" dirty="0"/>
              <a:t>•</a:t>
            </a:r>
          </a:p>
        </p:txBody>
      </p:sp>
      <p:graphicFrame>
        <p:nvGraphicFramePr>
          <p:cNvPr id="8" name="Table 7">
            <a:extLst>
              <a:ext uri="{FF2B5EF4-FFF2-40B4-BE49-F238E27FC236}">
                <a16:creationId xmlns:a16="http://schemas.microsoft.com/office/drawing/2014/main" id="{26324F12-66D5-7B9B-6409-AAF3776E6DC5}"/>
              </a:ext>
            </a:extLst>
          </p:cNvPr>
          <p:cNvGraphicFramePr>
            <a:graphicFrameLocks noGrp="1"/>
          </p:cNvGraphicFramePr>
          <p:nvPr>
            <p:extLst>
              <p:ext uri="{D42A27DB-BD31-4B8C-83A1-F6EECF244321}">
                <p14:modId xmlns:p14="http://schemas.microsoft.com/office/powerpoint/2010/main" val="898977520"/>
              </p:ext>
            </p:extLst>
          </p:nvPr>
        </p:nvGraphicFramePr>
        <p:xfrm>
          <a:off x="623392" y="796566"/>
          <a:ext cx="10225136" cy="5440746"/>
        </p:xfrm>
        <a:graphic>
          <a:graphicData uri="http://schemas.openxmlformats.org/drawingml/2006/table">
            <a:tbl>
              <a:tblPr/>
              <a:tblGrid>
                <a:gridCol w="1435107">
                  <a:extLst>
                    <a:ext uri="{9D8B030D-6E8A-4147-A177-3AD203B41FA5}">
                      <a16:colId xmlns:a16="http://schemas.microsoft.com/office/drawing/2014/main" val="3851426793"/>
                    </a:ext>
                  </a:extLst>
                </a:gridCol>
                <a:gridCol w="3965493">
                  <a:extLst>
                    <a:ext uri="{9D8B030D-6E8A-4147-A177-3AD203B41FA5}">
                      <a16:colId xmlns:a16="http://schemas.microsoft.com/office/drawing/2014/main" val="844436562"/>
                    </a:ext>
                  </a:extLst>
                </a:gridCol>
                <a:gridCol w="79710">
                  <a:extLst>
                    <a:ext uri="{9D8B030D-6E8A-4147-A177-3AD203B41FA5}">
                      <a16:colId xmlns:a16="http://schemas.microsoft.com/office/drawing/2014/main" val="1113881631"/>
                    </a:ext>
                  </a:extLst>
                </a:gridCol>
                <a:gridCol w="4744826">
                  <a:extLst>
                    <a:ext uri="{9D8B030D-6E8A-4147-A177-3AD203B41FA5}">
                      <a16:colId xmlns:a16="http://schemas.microsoft.com/office/drawing/2014/main" val="1808194196"/>
                    </a:ext>
                  </a:extLst>
                </a:gridCol>
              </a:tblGrid>
              <a:tr h="258615">
                <a:tc>
                  <a:txBody>
                    <a:bodyPr/>
                    <a:lstStyle/>
                    <a:p>
                      <a:pPr algn="l"/>
                      <a:r>
                        <a:rPr lang="en-IN" sz="2000" b="1">
                          <a:effectLst/>
                        </a:rPr>
                        <a:t>Color</a:t>
                      </a:r>
                    </a:p>
                  </a:txBody>
                  <a:tcPr marL="27155" marR="27155" marT="27155" marB="271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en-IN" sz="2000" b="1" dirty="0">
                          <a:effectLst/>
                        </a:rPr>
                        <a:t>Meaning &amp; Impact</a:t>
                      </a:r>
                    </a:p>
                  </a:txBody>
                  <a:tcPr marL="27155" marR="27155" marT="27155" marB="271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endParaRPr lang="en-IN" sz="2000" b="1" dirty="0">
                        <a:effectLst/>
                      </a:endParaRPr>
                    </a:p>
                  </a:txBody>
                  <a:tcPr marL="27155" marR="27155" marT="27155" marB="271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en-IN" sz="2000" b="1" dirty="0">
                          <a:effectLst/>
                        </a:rPr>
                        <a:t>Example Brands</a:t>
                      </a:r>
                    </a:p>
                  </a:txBody>
                  <a:tcPr marL="27155" marR="27155" marT="27155" marB="271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43497993"/>
                  </a:ext>
                </a:extLst>
              </a:tr>
              <a:tr h="450575">
                <a:tc>
                  <a:txBody>
                    <a:bodyPr/>
                    <a:lstStyle/>
                    <a:p>
                      <a:r>
                        <a:rPr lang="en-IN" sz="2000">
                          <a:effectLst/>
                        </a:rPr>
                        <a:t>Blue</a:t>
                      </a:r>
                    </a:p>
                  </a:txBody>
                  <a:tcPr marL="27155" marR="27155" marT="27155" marB="271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IN" sz="2000" dirty="0">
                          <a:effectLst/>
                        </a:rPr>
                        <a:t>Trust, reliability, professionalism</a:t>
                      </a:r>
                    </a:p>
                  </a:txBody>
                  <a:tcPr marL="27155" marR="27155" marT="27155" marB="271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en-IN" sz="2000" dirty="0">
                        <a:effectLst/>
                      </a:endParaRPr>
                    </a:p>
                  </a:txBody>
                  <a:tcPr marL="27155" marR="27155" marT="27155" marB="271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IN" sz="2000">
                          <a:effectLst/>
                        </a:rPr>
                        <a:t>Facebook, LinkedIn, Stripe</a:t>
                      </a:r>
                    </a:p>
                  </a:txBody>
                  <a:tcPr marL="27155" marR="27155" marT="27155" marB="271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987286223"/>
                  </a:ext>
                </a:extLst>
              </a:tr>
              <a:tr h="546556">
                <a:tc>
                  <a:txBody>
                    <a:bodyPr/>
                    <a:lstStyle/>
                    <a:p>
                      <a:r>
                        <a:rPr lang="en-IN" sz="2000">
                          <a:effectLst/>
                        </a:rPr>
                        <a:t>Red</a:t>
                      </a:r>
                    </a:p>
                  </a:txBody>
                  <a:tcPr marL="27155" marR="27155" marT="27155" marB="271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IN" sz="2000">
                          <a:effectLst/>
                        </a:rPr>
                        <a:t>Urgency, excitement, power</a:t>
                      </a:r>
                    </a:p>
                  </a:txBody>
                  <a:tcPr marL="27155" marR="27155" marT="27155" marB="271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en-IN" sz="2000" dirty="0">
                        <a:effectLst/>
                      </a:endParaRPr>
                    </a:p>
                  </a:txBody>
                  <a:tcPr marL="27155" marR="27155" marT="27155" marB="271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IN" sz="2000">
                          <a:effectLst/>
                        </a:rPr>
                        <a:t>YouTube, Netflix, HubSpot</a:t>
                      </a:r>
                    </a:p>
                  </a:txBody>
                  <a:tcPr marL="27155" marR="27155" marT="27155" marB="271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654607622"/>
                  </a:ext>
                </a:extLst>
              </a:tr>
              <a:tr h="546556">
                <a:tc>
                  <a:txBody>
                    <a:bodyPr/>
                    <a:lstStyle/>
                    <a:p>
                      <a:r>
                        <a:rPr lang="en-IN" sz="2000">
                          <a:effectLst/>
                        </a:rPr>
                        <a:t>Green</a:t>
                      </a:r>
                    </a:p>
                  </a:txBody>
                  <a:tcPr marL="27155" marR="27155" marT="27155" marB="271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IN" sz="2000">
                          <a:effectLst/>
                        </a:rPr>
                        <a:t>Growth, balance, sustainability</a:t>
                      </a:r>
                    </a:p>
                  </a:txBody>
                  <a:tcPr marL="27155" marR="27155" marT="27155" marB="271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en-IN" sz="2000" dirty="0">
                        <a:effectLst/>
                      </a:endParaRPr>
                    </a:p>
                  </a:txBody>
                  <a:tcPr marL="27155" marR="27155" marT="27155" marB="271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IN" sz="2000" dirty="0">
                          <a:effectLst/>
                        </a:rPr>
                        <a:t>Whole Foods</a:t>
                      </a:r>
                    </a:p>
                  </a:txBody>
                  <a:tcPr marL="27155" marR="27155" marT="27155" marB="271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39166194"/>
                  </a:ext>
                </a:extLst>
              </a:tr>
              <a:tr h="546556">
                <a:tc>
                  <a:txBody>
                    <a:bodyPr/>
                    <a:lstStyle/>
                    <a:p>
                      <a:r>
                        <a:rPr lang="en-IN" sz="2000">
                          <a:effectLst/>
                        </a:rPr>
                        <a:t>Yellow</a:t>
                      </a:r>
                    </a:p>
                  </a:txBody>
                  <a:tcPr marL="27155" marR="27155" marT="27155" marB="271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IN" sz="2000">
                          <a:effectLst/>
                        </a:rPr>
                        <a:t>Optimism, attention, creativity</a:t>
                      </a:r>
                    </a:p>
                  </a:txBody>
                  <a:tcPr marL="27155" marR="27155" marT="27155" marB="271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en-IN" sz="2000" dirty="0">
                        <a:effectLst/>
                      </a:endParaRPr>
                    </a:p>
                  </a:txBody>
                  <a:tcPr marL="27155" marR="27155" marT="27155" marB="271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IN" sz="2000" dirty="0">
                          <a:effectLst/>
                        </a:rPr>
                        <a:t>Snapchat, Bumble, IKEA</a:t>
                      </a:r>
                    </a:p>
                  </a:txBody>
                  <a:tcPr marL="27155" marR="27155" marT="27155" marB="271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855054658"/>
                  </a:ext>
                </a:extLst>
              </a:tr>
              <a:tr h="546556">
                <a:tc>
                  <a:txBody>
                    <a:bodyPr/>
                    <a:lstStyle/>
                    <a:p>
                      <a:r>
                        <a:rPr lang="en-IN" sz="2000">
                          <a:effectLst/>
                        </a:rPr>
                        <a:t>Black</a:t>
                      </a:r>
                    </a:p>
                  </a:txBody>
                  <a:tcPr marL="27155" marR="27155" marT="27155" marB="271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IN" sz="2000">
                          <a:effectLst/>
                        </a:rPr>
                        <a:t>Luxury, sophistication, minimalism</a:t>
                      </a:r>
                    </a:p>
                  </a:txBody>
                  <a:tcPr marL="27155" marR="27155" marT="27155" marB="271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en-IN" sz="2000" dirty="0">
                        <a:effectLst/>
                      </a:endParaRPr>
                    </a:p>
                  </a:txBody>
                  <a:tcPr marL="27155" marR="27155" marT="27155" marB="271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IN" sz="2000">
                          <a:effectLst/>
                        </a:rPr>
                        <a:t>Apple, Tesla, Chanel</a:t>
                      </a:r>
                    </a:p>
                  </a:txBody>
                  <a:tcPr marL="27155" marR="27155" marT="27155" marB="271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68878067"/>
                  </a:ext>
                </a:extLst>
              </a:tr>
              <a:tr h="450575">
                <a:tc>
                  <a:txBody>
                    <a:bodyPr/>
                    <a:lstStyle/>
                    <a:p>
                      <a:r>
                        <a:rPr lang="en-IN" sz="2000">
                          <a:effectLst/>
                        </a:rPr>
                        <a:t>White</a:t>
                      </a:r>
                    </a:p>
                  </a:txBody>
                  <a:tcPr marL="27155" marR="27155" marT="27155" marB="271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IN" sz="2000">
                          <a:effectLst/>
                        </a:rPr>
                        <a:t>Simplicity, clarity, modernity</a:t>
                      </a:r>
                    </a:p>
                  </a:txBody>
                  <a:tcPr marL="27155" marR="27155" marT="27155" marB="271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en-US" sz="2000" dirty="0">
                        <a:effectLst/>
                      </a:endParaRPr>
                    </a:p>
                  </a:txBody>
                  <a:tcPr marL="27155" marR="27155" marT="27155" marB="271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IN" sz="2000">
                          <a:effectLst/>
                        </a:rPr>
                        <a:t>Google, Airbnb, Tesla</a:t>
                      </a:r>
                    </a:p>
                  </a:txBody>
                  <a:tcPr marL="27155" marR="27155" marT="27155" marB="271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10434282"/>
                  </a:ext>
                </a:extLst>
              </a:tr>
              <a:tr h="450575">
                <a:tc>
                  <a:txBody>
                    <a:bodyPr/>
                    <a:lstStyle/>
                    <a:p>
                      <a:r>
                        <a:rPr lang="en-IN" sz="2000">
                          <a:effectLst/>
                        </a:rPr>
                        <a:t>Purple</a:t>
                      </a:r>
                    </a:p>
                  </a:txBody>
                  <a:tcPr marL="27155" marR="27155" marT="27155" marB="271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IN" sz="2000">
                          <a:effectLst/>
                        </a:rPr>
                        <a:t>Creativity, exclusivity, premium feel</a:t>
                      </a:r>
                    </a:p>
                  </a:txBody>
                  <a:tcPr marL="27155" marR="27155" marT="27155" marB="271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en-IN" sz="2000" dirty="0">
                        <a:effectLst/>
                      </a:endParaRPr>
                    </a:p>
                  </a:txBody>
                  <a:tcPr marL="27155" marR="27155" marT="27155" marB="271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IN" sz="2000">
                          <a:effectLst/>
                        </a:rPr>
                        <a:t>Twitch, Adobe, Cadbury</a:t>
                      </a:r>
                    </a:p>
                  </a:txBody>
                  <a:tcPr marL="27155" marR="27155" marT="27155" marB="271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472597965"/>
                  </a:ext>
                </a:extLst>
              </a:tr>
              <a:tr h="546556">
                <a:tc>
                  <a:txBody>
                    <a:bodyPr/>
                    <a:lstStyle/>
                    <a:p>
                      <a:r>
                        <a:rPr lang="en-IN" sz="2000">
                          <a:effectLst/>
                        </a:rPr>
                        <a:t>Orange</a:t>
                      </a:r>
                    </a:p>
                  </a:txBody>
                  <a:tcPr marL="27155" marR="27155" marT="27155" marB="271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IN" sz="2000">
                          <a:effectLst/>
                        </a:rPr>
                        <a:t>Energy, friendliness, engagement</a:t>
                      </a:r>
                    </a:p>
                  </a:txBody>
                  <a:tcPr marL="27155" marR="27155" marT="27155" marB="271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en-IN" sz="2000" dirty="0">
                        <a:effectLst/>
                      </a:endParaRPr>
                    </a:p>
                  </a:txBody>
                  <a:tcPr marL="27155" marR="27155" marT="27155" marB="271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IN" sz="2000">
                          <a:effectLst/>
                        </a:rPr>
                        <a:t>Duolingo, Fanta, Harley-Davidson</a:t>
                      </a:r>
                    </a:p>
                  </a:txBody>
                  <a:tcPr marL="27155" marR="27155" marT="27155" marB="271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968815896"/>
                  </a:ext>
                </a:extLst>
              </a:tr>
              <a:tr h="546556">
                <a:tc>
                  <a:txBody>
                    <a:bodyPr/>
                    <a:lstStyle/>
                    <a:p>
                      <a:r>
                        <a:rPr lang="en-IN" sz="2000">
                          <a:effectLst/>
                        </a:rPr>
                        <a:t>Pink</a:t>
                      </a:r>
                    </a:p>
                  </a:txBody>
                  <a:tcPr marL="27155" marR="27155" marT="27155" marB="271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IN" sz="2000">
                          <a:effectLst/>
                        </a:rPr>
                        <a:t>Playfulness, boldness, uniqueness</a:t>
                      </a:r>
                    </a:p>
                  </a:txBody>
                  <a:tcPr marL="27155" marR="27155" marT="27155" marB="271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en-IN" sz="2000" dirty="0">
                        <a:effectLst/>
                      </a:endParaRPr>
                    </a:p>
                  </a:txBody>
                  <a:tcPr marL="27155" marR="27155" marT="27155" marB="271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IN" sz="2000">
                          <a:effectLst/>
                        </a:rPr>
                        <a:t>T-Mobile, Canva, Barbie</a:t>
                      </a:r>
                    </a:p>
                  </a:txBody>
                  <a:tcPr marL="27155" marR="27155" marT="27155" marB="271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89192603"/>
                  </a:ext>
                </a:extLst>
              </a:tr>
              <a:tr h="450575">
                <a:tc>
                  <a:txBody>
                    <a:bodyPr/>
                    <a:lstStyle/>
                    <a:p>
                      <a:r>
                        <a:rPr lang="en-IN" sz="2000">
                          <a:effectLst/>
                        </a:rPr>
                        <a:t>Gray</a:t>
                      </a:r>
                    </a:p>
                  </a:txBody>
                  <a:tcPr marL="27155" marR="27155" marT="27155" marB="271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IN" sz="2000">
                          <a:effectLst/>
                        </a:rPr>
                        <a:t>Neutrality, professionalism, tech</a:t>
                      </a:r>
                    </a:p>
                  </a:txBody>
                  <a:tcPr marL="27155" marR="27155" marT="27155" marB="271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en-IN" sz="2000" dirty="0">
                        <a:effectLst/>
                      </a:endParaRPr>
                    </a:p>
                  </a:txBody>
                  <a:tcPr marL="27155" marR="27155" marT="27155" marB="271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IN" sz="2000" dirty="0">
                          <a:effectLst/>
                        </a:rPr>
                        <a:t>Apple, Salesforce, Mercedes-Benz</a:t>
                      </a:r>
                    </a:p>
                  </a:txBody>
                  <a:tcPr marL="27155" marR="27155" marT="27155" marB="271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528186938"/>
                  </a:ext>
                </a:extLst>
              </a:tr>
            </a:tbl>
          </a:graphicData>
        </a:graphic>
      </p:graphicFrame>
      <p:pic>
        <p:nvPicPr>
          <p:cNvPr id="5" name="Picture 4">
            <a:extLst>
              <a:ext uri="{FF2B5EF4-FFF2-40B4-BE49-F238E27FC236}">
                <a16:creationId xmlns:a16="http://schemas.microsoft.com/office/drawing/2014/main" id="{277FA949-7543-5C58-672D-9D2A75053F1B}"/>
              </a:ext>
            </a:extLst>
          </p:cNvPr>
          <p:cNvPicPr>
            <a:picLocks noChangeAspect="1"/>
          </p:cNvPicPr>
          <p:nvPr/>
        </p:nvPicPr>
        <p:blipFill>
          <a:blip r:embed="rId2"/>
          <a:stretch>
            <a:fillRect/>
          </a:stretch>
        </p:blipFill>
        <p:spPr>
          <a:xfrm>
            <a:off x="10689711" y="188640"/>
            <a:ext cx="1440161" cy="1368152"/>
          </a:xfrm>
          <a:prstGeom prst="rect">
            <a:avLst/>
          </a:prstGeom>
        </p:spPr>
      </p:pic>
      <p:pic>
        <p:nvPicPr>
          <p:cNvPr id="7" name="Picture 6">
            <a:extLst>
              <a:ext uri="{FF2B5EF4-FFF2-40B4-BE49-F238E27FC236}">
                <a16:creationId xmlns:a16="http://schemas.microsoft.com/office/drawing/2014/main" id="{E7E73FFA-C9BD-037C-ACAB-9ED82BBF5FF3}"/>
              </a:ext>
            </a:extLst>
          </p:cNvPr>
          <p:cNvPicPr>
            <a:picLocks noChangeAspect="1"/>
          </p:cNvPicPr>
          <p:nvPr/>
        </p:nvPicPr>
        <p:blipFill>
          <a:blip r:embed="rId3"/>
          <a:stretch>
            <a:fillRect/>
          </a:stretch>
        </p:blipFill>
        <p:spPr>
          <a:xfrm>
            <a:off x="10992544" y="1844825"/>
            <a:ext cx="1008112" cy="792088"/>
          </a:xfrm>
          <a:prstGeom prst="rect">
            <a:avLst/>
          </a:prstGeom>
        </p:spPr>
      </p:pic>
      <p:pic>
        <p:nvPicPr>
          <p:cNvPr id="9" name="Picture 8">
            <a:extLst>
              <a:ext uri="{FF2B5EF4-FFF2-40B4-BE49-F238E27FC236}">
                <a16:creationId xmlns:a16="http://schemas.microsoft.com/office/drawing/2014/main" id="{6DDE8984-1758-B2D1-A258-742D8AA0C06A}"/>
              </a:ext>
            </a:extLst>
          </p:cNvPr>
          <p:cNvPicPr>
            <a:picLocks noChangeAspect="1"/>
          </p:cNvPicPr>
          <p:nvPr/>
        </p:nvPicPr>
        <p:blipFill>
          <a:blip r:embed="rId4"/>
          <a:stretch>
            <a:fillRect/>
          </a:stretch>
        </p:blipFill>
        <p:spPr>
          <a:xfrm>
            <a:off x="10992544" y="3140968"/>
            <a:ext cx="983433" cy="920172"/>
          </a:xfrm>
          <a:prstGeom prst="rect">
            <a:avLst/>
          </a:prstGeom>
        </p:spPr>
      </p:pic>
    </p:spTree>
    <p:extLst>
      <p:ext uri="{BB962C8B-B14F-4D97-AF65-F5344CB8AC3E}">
        <p14:creationId xmlns:p14="http://schemas.microsoft.com/office/powerpoint/2010/main" val="91152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DE6BE-1189-66EB-8686-C7E833D25F0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C257D82-90B7-9390-AEF9-64E36786F27F}"/>
              </a:ext>
            </a:extLst>
          </p:cNvPr>
          <p:cNvSpPr>
            <a:spLocks noGrp="1"/>
          </p:cNvSpPr>
          <p:nvPr>
            <p:ph type="title"/>
          </p:nvPr>
        </p:nvSpPr>
        <p:spPr>
          <a:xfrm>
            <a:off x="695400" y="395786"/>
            <a:ext cx="6211927" cy="440926"/>
          </a:xfrm>
        </p:spPr>
        <p:txBody>
          <a:bodyPr/>
          <a:lstStyle/>
          <a:p>
            <a:r>
              <a:rPr lang="en-US" dirty="0"/>
              <a:t>Choosing Colors – Guidelines</a:t>
            </a:r>
            <a:endParaRPr lang="en-IN" dirty="0"/>
          </a:p>
        </p:txBody>
      </p:sp>
      <p:sp>
        <p:nvSpPr>
          <p:cNvPr id="5" name="TextBox 4">
            <a:extLst>
              <a:ext uri="{FF2B5EF4-FFF2-40B4-BE49-F238E27FC236}">
                <a16:creationId xmlns:a16="http://schemas.microsoft.com/office/drawing/2014/main" id="{D12118F7-7D67-3CAD-B130-2AA914730C7B}"/>
              </a:ext>
            </a:extLst>
          </p:cNvPr>
          <p:cNvSpPr txBox="1"/>
          <p:nvPr/>
        </p:nvSpPr>
        <p:spPr>
          <a:xfrm>
            <a:off x="1019436" y="1124744"/>
            <a:ext cx="10153128" cy="3257174"/>
          </a:xfrm>
          <a:prstGeom prst="rect">
            <a:avLst/>
          </a:prstGeom>
          <a:noFill/>
        </p:spPr>
        <p:txBody>
          <a:bodyPr wrap="square">
            <a:spAutoFit/>
          </a:bodyPr>
          <a:lstStyle/>
          <a:p>
            <a:pPr>
              <a:lnSpc>
                <a:spcPct val="150000"/>
              </a:lnSpc>
            </a:pPr>
            <a:r>
              <a:rPr lang="en-US" sz="2800" dirty="0"/>
              <a:t>•</a:t>
            </a:r>
            <a:r>
              <a:rPr lang="en-US" dirty="0"/>
              <a:t> </a:t>
            </a:r>
            <a:r>
              <a:rPr lang="en-US" sz="2800" dirty="0"/>
              <a:t>Use color schemes that support color-blind users.</a:t>
            </a:r>
          </a:p>
          <a:p>
            <a:pPr>
              <a:lnSpc>
                <a:spcPct val="150000"/>
              </a:lnSpc>
            </a:pPr>
            <a:r>
              <a:rPr lang="en-US" sz="2800" dirty="0"/>
              <a:t>• Avoid using only color to convey information.</a:t>
            </a:r>
          </a:p>
          <a:p>
            <a:pPr>
              <a:lnSpc>
                <a:spcPct val="150000"/>
              </a:lnSpc>
            </a:pPr>
            <a:r>
              <a:rPr lang="en-US" sz="2800" dirty="0"/>
              <a:t>• Test color contrast for visibility on different screens.</a:t>
            </a:r>
          </a:p>
          <a:p>
            <a:pPr>
              <a:lnSpc>
                <a:spcPct val="150000"/>
              </a:lnSpc>
            </a:pPr>
            <a:r>
              <a:rPr lang="en-US" sz="2800" dirty="0"/>
              <a:t>• Harmonize colors using analogous or complementary palettes.</a:t>
            </a:r>
          </a:p>
          <a:p>
            <a:pPr>
              <a:lnSpc>
                <a:spcPct val="150000"/>
              </a:lnSpc>
            </a:pPr>
            <a:endParaRPr lang="en-US" sz="2800" dirty="0"/>
          </a:p>
        </p:txBody>
      </p:sp>
    </p:spTree>
    <p:extLst>
      <p:ext uri="{BB962C8B-B14F-4D97-AF65-F5344CB8AC3E}">
        <p14:creationId xmlns:p14="http://schemas.microsoft.com/office/powerpoint/2010/main" val="271273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anim calcmode="lin" valueType="num">
                                      <p:cBhvr>
                                        <p:cTn id="2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fade">
                                      <p:cBhvr>
                                        <p:cTn id="28" dur="1000"/>
                                        <p:tgtEl>
                                          <p:spTgt spid="5">
                                            <p:txEl>
                                              <p:pRg st="3" end="3"/>
                                            </p:txEl>
                                          </p:spTgt>
                                        </p:tgtEl>
                                      </p:cBhvr>
                                    </p:animEffect>
                                    <p:anim calcmode="lin" valueType="num">
                                      <p:cBhvr>
                                        <p:cTn id="29"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299BE0-D9E9-9612-693E-67CF57B4570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033CBF9-AB34-DAF5-DD99-2674A38740A7}"/>
              </a:ext>
            </a:extLst>
          </p:cNvPr>
          <p:cNvSpPr>
            <a:spLocks noGrp="1"/>
          </p:cNvSpPr>
          <p:nvPr>
            <p:ph type="title"/>
          </p:nvPr>
        </p:nvSpPr>
        <p:spPr/>
        <p:txBody>
          <a:bodyPr/>
          <a:lstStyle/>
          <a:p>
            <a:r>
              <a:rPr lang="en-IN" dirty="0"/>
              <a:t>Problems in Using </a:t>
            </a:r>
            <a:r>
              <a:rPr lang="en-IN" dirty="0" err="1"/>
              <a:t>Colors</a:t>
            </a:r>
            <a:endParaRPr lang="en-IN" dirty="0"/>
          </a:p>
        </p:txBody>
      </p:sp>
      <p:sp>
        <p:nvSpPr>
          <p:cNvPr id="2" name="TextBox 1">
            <a:extLst>
              <a:ext uri="{FF2B5EF4-FFF2-40B4-BE49-F238E27FC236}">
                <a16:creationId xmlns:a16="http://schemas.microsoft.com/office/drawing/2014/main" id="{64A7BF9B-7B16-A637-B419-16A06E7E44E5}"/>
              </a:ext>
            </a:extLst>
          </p:cNvPr>
          <p:cNvSpPr txBox="1"/>
          <p:nvPr/>
        </p:nvSpPr>
        <p:spPr>
          <a:xfrm>
            <a:off x="1019436" y="1124744"/>
            <a:ext cx="10153128" cy="3257174"/>
          </a:xfrm>
          <a:prstGeom prst="rect">
            <a:avLst/>
          </a:prstGeom>
          <a:noFill/>
        </p:spPr>
        <p:txBody>
          <a:bodyPr wrap="square">
            <a:spAutoFit/>
          </a:bodyPr>
          <a:lstStyle/>
          <a:p>
            <a:pPr>
              <a:lnSpc>
                <a:spcPct val="150000"/>
              </a:lnSpc>
            </a:pPr>
            <a:r>
              <a:rPr lang="en-US" sz="2800" dirty="0"/>
              <a:t>•</a:t>
            </a:r>
            <a:r>
              <a:rPr lang="en-US" dirty="0"/>
              <a:t> </a:t>
            </a:r>
            <a:r>
              <a:rPr lang="en-US" sz="2800" dirty="0"/>
              <a:t>Poor contrast can cause readability issues.</a:t>
            </a:r>
          </a:p>
          <a:p>
            <a:pPr>
              <a:lnSpc>
                <a:spcPct val="150000"/>
              </a:lnSpc>
            </a:pPr>
            <a:r>
              <a:rPr lang="en-US" sz="2800" dirty="0"/>
              <a:t>• Misuse of bright or flashing colors can cause eye strain.</a:t>
            </a:r>
          </a:p>
          <a:p>
            <a:pPr>
              <a:lnSpc>
                <a:spcPct val="150000"/>
              </a:lnSpc>
            </a:pPr>
            <a:r>
              <a:rPr lang="en-US" sz="2800" dirty="0"/>
              <a:t>• Cultural interpretations of colors vary — red may signal danger in one culture, but prosperity in another.</a:t>
            </a:r>
          </a:p>
          <a:p>
            <a:pPr>
              <a:lnSpc>
                <a:spcPct val="150000"/>
              </a:lnSpc>
            </a:pPr>
            <a:endParaRPr lang="en-US" sz="2800" dirty="0"/>
          </a:p>
        </p:txBody>
      </p:sp>
    </p:spTree>
    <p:extLst>
      <p:ext uri="{BB962C8B-B14F-4D97-AF65-F5344CB8AC3E}">
        <p14:creationId xmlns:p14="http://schemas.microsoft.com/office/powerpoint/2010/main" val="4051354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13511E-C721-25BF-3338-8464CAD24C0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3DD6737-2FBF-88DF-DCA3-9D4033FDF228}"/>
              </a:ext>
            </a:extLst>
          </p:cNvPr>
          <p:cNvSpPr>
            <a:spLocks noGrp="1"/>
          </p:cNvSpPr>
          <p:nvPr>
            <p:ph type="title"/>
          </p:nvPr>
        </p:nvSpPr>
        <p:spPr>
          <a:xfrm>
            <a:off x="191344" y="116632"/>
            <a:ext cx="6624736" cy="296910"/>
          </a:xfrm>
        </p:spPr>
        <p:txBody>
          <a:bodyPr/>
          <a:lstStyle/>
          <a:p>
            <a:r>
              <a:rPr lang="en-US" dirty="0"/>
              <a:t>User Experience Requirements</a:t>
            </a:r>
            <a:endParaRPr lang="en-IN" dirty="0"/>
          </a:p>
        </p:txBody>
      </p:sp>
      <p:sp>
        <p:nvSpPr>
          <p:cNvPr id="3" name="Text Placeholder 4">
            <a:extLst>
              <a:ext uri="{FF2B5EF4-FFF2-40B4-BE49-F238E27FC236}">
                <a16:creationId xmlns:a16="http://schemas.microsoft.com/office/drawing/2014/main" id="{11F83CBB-BAF7-4351-A775-A8DE7084B30F}"/>
              </a:ext>
            </a:extLst>
          </p:cNvPr>
          <p:cNvSpPr>
            <a:spLocks noGrp="1"/>
          </p:cNvSpPr>
          <p:nvPr>
            <p:ph type="body" sz="quarter" idx="17"/>
          </p:nvPr>
        </p:nvSpPr>
        <p:spPr>
          <a:xfrm>
            <a:off x="371364" y="620688"/>
            <a:ext cx="11449272" cy="4896544"/>
          </a:xfrm>
        </p:spPr>
        <p:txBody>
          <a:bodyPr/>
          <a:lstStyle/>
          <a:p>
            <a:pPr algn="just"/>
            <a:r>
              <a:rPr lang="en-US" b="0" i="0" u="none" strike="noStrike" baseline="0" dirty="0">
                <a:solidFill>
                  <a:srgbClr val="000000"/>
                </a:solidFill>
              </a:rPr>
              <a:t> </a:t>
            </a:r>
            <a:r>
              <a:rPr lang="en-US" dirty="0">
                <a:solidFill>
                  <a:srgbClr val="000000"/>
                </a:solidFill>
                <a:latin typeface="Nobel-Book (Body)"/>
              </a:rPr>
              <a:t>User experience (UX) refers to how a user interacts with and experiences a product, system, or service, encompassing their perceptions, emotions, and responses throughout the interaction.</a:t>
            </a:r>
          </a:p>
          <a:p>
            <a:pPr algn="just"/>
            <a:r>
              <a:rPr lang="en-US" b="0" i="0" u="none" strike="noStrike" baseline="0" dirty="0">
                <a:solidFill>
                  <a:schemeClr val="tx1"/>
                </a:solidFill>
                <a:latin typeface="Nobel-Book (Body)"/>
              </a:rPr>
              <a:t>As web capabilities have increased, graphic design has become a key quality of the UX. </a:t>
            </a:r>
          </a:p>
          <a:p>
            <a:pPr algn="just"/>
            <a:r>
              <a:rPr lang="en-US" b="0" i="0" u="none" strike="noStrike" baseline="0" dirty="0">
                <a:solidFill>
                  <a:schemeClr val="tx1"/>
                </a:solidFill>
                <a:latin typeface="Nobel-Book (Body)"/>
              </a:rPr>
              <a:t>In the case of e-Commerce websites, a relatively new quality of the UX design has emerged: </a:t>
            </a:r>
            <a:r>
              <a:rPr lang="en-US" b="1" i="0" u="none" strike="noStrike" baseline="0" dirty="0">
                <a:solidFill>
                  <a:srgbClr val="0070C0"/>
                </a:solidFill>
                <a:latin typeface="Nobel-Book (Body)"/>
              </a:rPr>
              <a:t>persuasiveness</a:t>
            </a:r>
            <a:r>
              <a:rPr lang="en-US" b="0" i="0" u="none" strike="noStrike" baseline="0" dirty="0">
                <a:solidFill>
                  <a:schemeClr val="tx1"/>
                </a:solidFill>
                <a:latin typeface="Nobel-Book (Body)"/>
              </a:rPr>
              <a:t>. </a:t>
            </a:r>
          </a:p>
          <a:p>
            <a:pPr algn="just"/>
            <a:r>
              <a:rPr lang="en-US" dirty="0">
                <a:solidFill>
                  <a:schemeClr val="tx1"/>
                </a:solidFill>
                <a:latin typeface="Nobel-Book (Body)"/>
              </a:rPr>
              <a:t>Persuasiveness in UX is the intentional use of </a:t>
            </a:r>
            <a:r>
              <a:rPr lang="en-US" b="1" dirty="0">
                <a:solidFill>
                  <a:schemeClr val="tx1"/>
                </a:solidFill>
                <a:latin typeface="Nobel-Book (Body)"/>
              </a:rPr>
              <a:t>design, content, and interaction elements</a:t>
            </a:r>
            <a:r>
              <a:rPr lang="en-US" dirty="0">
                <a:solidFill>
                  <a:schemeClr val="tx1"/>
                </a:solidFill>
                <a:latin typeface="Nobel-Book (Body)"/>
              </a:rPr>
              <a:t> to </a:t>
            </a:r>
            <a:r>
              <a:rPr lang="en-US" b="1" dirty="0">
                <a:solidFill>
                  <a:schemeClr val="tx1"/>
                </a:solidFill>
                <a:latin typeface="Nobel-Book (Body)"/>
              </a:rPr>
              <a:t>guide, influence, or motivate</a:t>
            </a:r>
            <a:r>
              <a:rPr lang="en-US" dirty="0">
                <a:solidFill>
                  <a:schemeClr val="tx1"/>
                </a:solidFill>
                <a:latin typeface="Nobel-Book (Body)"/>
              </a:rPr>
              <a:t> users toward certain behaviors or decisions, often aligned with business goals.</a:t>
            </a:r>
            <a:endParaRPr lang="en-US" b="0" i="0" u="none" strike="noStrike" baseline="0" dirty="0">
              <a:solidFill>
                <a:schemeClr val="tx1"/>
              </a:solidFill>
              <a:latin typeface="Nobel-Book (Body)"/>
            </a:endParaRPr>
          </a:p>
          <a:p>
            <a:pPr algn="just"/>
            <a:r>
              <a:rPr lang="en-US" dirty="0">
                <a:solidFill>
                  <a:schemeClr val="tx1"/>
                </a:solidFill>
                <a:latin typeface="Nobel-Book (Body)"/>
              </a:rPr>
              <a:t>A</a:t>
            </a:r>
            <a:r>
              <a:rPr lang="en-US" b="0" i="0" u="none" strike="noStrike" baseline="0" dirty="0">
                <a:solidFill>
                  <a:schemeClr val="tx1"/>
                </a:solidFill>
                <a:latin typeface="Nobel-Book (Body)"/>
              </a:rPr>
              <a:t>ny e-Commerce designer or developer needs to recognize the importance of the following five different qualities of the total website UX: </a:t>
            </a:r>
            <a:endParaRPr lang="en-IN" b="0" i="0" u="none" strike="noStrike" baseline="0" dirty="0">
              <a:solidFill>
                <a:schemeClr val="tx1"/>
              </a:solidFill>
              <a:latin typeface="Nobel-Book (Body)"/>
            </a:endParaRPr>
          </a:p>
          <a:p>
            <a:pPr marL="985837" indent="0" algn="just">
              <a:buNone/>
            </a:pPr>
            <a:r>
              <a:rPr lang="en-IN" dirty="0">
                <a:solidFill>
                  <a:schemeClr val="tx1"/>
                </a:solidFill>
                <a:latin typeface="Nobel-Book (Body)"/>
              </a:rPr>
              <a:t>Utility , Functional integrity, Usability , Persuasiveness and Graphic design </a:t>
            </a:r>
          </a:p>
        </p:txBody>
      </p:sp>
    </p:spTree>
    <p:extLst>
      <p:ext uri="{BB962C8B-B14F-4D97-AF65-F5344CB8AC3E}">
        <p14:creationId xmlns:p14="http://schemas.microsoft.com/office/powerpoint/2010/main" val="2309831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1000"/>
                                        <p:tgtEl>
                                          <p:spTgt spid="3">
                                            <p:txEl>
                                              <p:pRg st="3" end="3"/>
                                            </p:txEl>
                                          </p:spTgt>
                                        </p:tgtEl>
                                      </p:cBhvr>
                                    </p:animEffect>
                                    <p:anim calcmode="lin" valueType="num">
                                      <p:cBhvr>
                                        <p:cTn id="1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1000"/>
                                        <p:tgtEl>
                                          <p:spTgt spid="3">
                                            <p:txEl>
                                              <p:pRg st="5" end="5"/>
                                            </p:txEl>
                                          </p:spTgt>
                                        </p:tgtEl>
                                      </p:cBhvr>
                                    </p:animEffect>
                                    <p:anim calcmode="lin" valueType="num">
                                      <p:cBhvr>
                                        <p:cTn id="2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C7166-87EA-6725-BBF3-E04ABFC900A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FC9523C-78A5-AF3F-3634-C8CA8ADF6CD7}"/>
              </a:ext>
            </a:extLst>
          </p:cNvPr>
          <p:cNvSpPr>
            <a:spLocks noGrp="1"/>
          </p:cNvSpPr>
          <p:nvPr>
            <p:ph type="title"/>
          </p:nvPr>
        </p:nvSpPr>
        <p:spPr>
          <a:xfrm>
            <a:off x="695400" y="395786"/>
            <a:ext cx="10801200" cy="838202"/>
          </a:xfrm>
        </p:spPr>
        <p:txBody>
          <a:bodyPr/>
          <a:lstStyle/>
          <a:p>
            <a:r>
              <a:rPr lang="en-US" dirty="0"/>
              <a:t>Analysis within the Usability Engineering Lifecycle</a:t>
            </a:r>
            <a:endParaRPr lang="en-IN" dirty="0"/>
          </a:p>
        </p:txBody>
      </p:sp>
      <p:sp>
        <p:nvSpPr>
          <p:cNvPr id="2" name="TextBox 1">
            <a:extLst>
              <a:ext uri="{FF2B5EF4-FFF2-40B4-BE49-F238E27FC236}">
                <a16:creationId xmlns:a16="http://schemas.microsoft.com/office/drawing/2014/main" id="{A51974D8-CA56-22BB-F2FB-BA4F84ED9E0F}"/>
              </a:ext>
            </a:extLst>
          </p:cNvPr>
          <p:cNvSpPr txBox="1"/>
          <p:nvPr/>
        </p:nvSpPr>
        <p:spPr>
          <a:xfrm>
            <a:off x="695400" y="1231270"/>
            <a:ext cx="11017224" cy="4334392"/>
          </a:xfrm>
          <a:prstGeom prst="rect">
            <a:avLst/>
          </a:prstGeom>
          <a:noFill/>
        </p:spPr>
        <p:txBody>
          <a:bodyPr wrap="square">
            <a:spAutoFit/>
          </a:bodyPr>
          <a:lstStyle/>
          <a:p>
            <a:pPr marL="457200" indent="-457200">
              <a:buFont typeface="Arial" panose="020B0604020202020204" pitchFamily="34" charset="0"/>
              <a:buChar char="•"/>
            </a:pPr>
            <a:r>
              <a:rPr lang="en-US" sz="2800" dirty="0"/>
              <a:t> Mayhew, 1999 documented a structured and systematic approach to addressing usability within the product-development process. </a:t>
            </a:r>
          </a:p>
          <a:p>
            <a:pPr marL="457200" indent="-457200">
              <a:buFont typeface="Arial" panose="020B0604020202020204" pitchFamily="34" charset="0"/>
              <a:buChar char="•"/>
            </a:pPr>
            <a:r>
              <a:rPr lang="en-US" sz="2800" dirty="0"/>
              <a:t>It consists of a  set of usability engineering tasks applied in a particular order  at specified points in an overall product-development lifecycle.</a:t>
            </a:r>
          </a:p>
          <a:p>
            <a:pPr>
              <a:lnSpc>
                <a:spcPct val="150000"/>
              </a:lnSpc>
            </a:pPr>
            <a:r>
              <a:rPr lang="en-US" sz="2800" dirty="0"/>
              <a:t>The overall lifecycle is cast in three phases:</a:t>
            </a:r>
          </a:p>
          <a:p>
            <a:pPr marL="1163638" indent="-355600">
              <a:lnSpc>
                <a:spcPct val="150000"/>
              </a:lnSpc>
              <a:buFont typeface="Arial" panose="020B0604020202020204" pitchFamily="34" charset="0"/>
              <a:buChar char="•"/>
            </a:pPr>
            <a:r>
              <a:rPr lang="en-US" sz="2800" dirty="0"/>
              <a:t> Requirements Analysis</a:t>
            </a:r>
          </a:p>
          <a:p>
            <a:pPr marL="1163638" indent="-355600">
              <a:lnSpc>
                <a:spcPct val="150000"/>
              </a:lnSpc>
              <a:buFont typeface="Arial" panose="020B0604020202020204" pitchFamily="34" charset="0"/>
              <a:buChar char="•"/>
            </a:pPr>
            <a:r>
              <a:rPr lang="en-US" sz="2800" dirty="0"/>
              <a:t> Design/Testing/Development</a:t>
            </a:r>
          </a:p>
          <a:p>
            <a:pPr marL="1163638" indent="-355600">
              <a:lnSpc>
                <a:spcPct val="150000"/>
              </a:lnSpc>
              <a:buFont typeface="Arial" panose="020B0604020202020204" pitchFamily="34" charset="0"/>
              <a:buChar char="•"/>
            </a:pPr>
            <a:r>
              <a:rPr lang="en-US" sz="2800" dirty="0"/>
              <a:t>Installation.</a:t>
            </a:r>
          </a:p>
        </p:txBody>
      </p:sp>
    </p:spTree>
    <p:extLst>
      <p:ext uri="{BB962C8B-B14F-4D97-AF65-F5344CB8AC3E}">
        <p14:creationId xmlns:p14="http://schemas.microsoft.com/office/powerpoint/2010/main" val="1047842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1000"/>
                                        <p:tgtEl>
                                          <p:spTgt spid="2">
                                            <p:txEl>
                                              <p:pRg st="3" end="3"/>
                                            </p:txEl>
                                          </p:spTgt>
                                        </p:tgtEl>
                                      </p:cBhvr>
                                    </p:animEffect>
                                    <p:anim calcmode="lin" valueType="num">
                                      <p:cBhvr>
                                        <p:cTn id="29"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animEffect transition="in" filter="fade">
                                      <p:cBhvr>
                                        <p:cTn id="35" dur="1000"/>
                                        <p:tgtEl>
                                          <p:spTgt spid="2">
                                            <p:txEl>
                                              <p:pRg st="4" end="4"/>
                                            </p:txEl>
                                          </p:spTgt>
                                        </p:tgtEl>
                                      </p:cBhvr>
                                    </p:animEffect>
                                    <p:anim calcmode="lin" valueType="num">
                                      <p:cBhvr>
                                        <p:cTn id="36"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1000"/>
                                        <p:tgtEl>
                                          <p:spTgt spid="2">
                                            <p:txEl>
                                              <p:pRg st="5" end="5"/>
                                            </p:txEl>
                                          </p:spTgt>
                                        </p:tgtEl>
                                      </p:cBhvr>
                                    </p:animEffect>
                                    <p:anim calcmode="lin" valueType="num">
                                      <p:cBhvr>
                                        <p:cTn id="43"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A348E-0857-42E3-0C64-358A50CD3E7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50ABA64-23F8-C88B-6A73-9239854805BC}"/>
              </a:ext>
            </a:extLst>
          </p:cNvPr>
          <p:cNvSpPr>
            <a:spLocks noGrp="1"/>
          </p:cNvSpPr>
          <p:nvPr>
            <p:ph type="title"/>
          </p:nvPr>
        </p:nvSpPr>
        <p:spPr>
          <a:xfrm>
            <a:off x="335360" y="188640"/>
            <a:ext cx="6624736" cy="512934"/>
          </a:xfrm>
        </p:spPr>
        <p:txBody>
          <a:bodyPr/>
          <a:lstStyle/>
          <a:p>
            <a:r>
              <a:rPr lang="en-IN" dirty="0"/>
              <a:t>Phase 1: Requirements Analysis</a:t>
            </a:r>
          </a:p>
        </p:txBody>
      </p:sp>
      <p:pic>
        <p:nvPicPr>
          <p:cNvPr id="6" name="Picture 5">
            <a:extLst>
              <a:ext uri="{FF2B5EF4-FFF2-40B4-BE49-F238E27FC236}">
                <a16:creationId xmlns:a16="http://schemas.microsoft.com/office/drawing/2014/main" id="{34B20874-94B1-0427-A5E7-930E8B8700CF}"/>
              </a:ext>
            </a:extLst>
          </p:cNvPr>
          <p:cNvPicPr>
            <a:picLocks noChangeAspect="1"/>
          </p:cNvPicPr>
          <p:nvPr/>
        </p:nvPicPr>
        <p:blipFill>
          <a:blip r:embed="rId2"/>
          <a:stretch>
            <a:fillRect/>
          </a:stretch>
        </p:blipFill>
        <p:spPr>
          <a:xfrm>
            <a:off x="3215680" y="620688"/>
            <a:ext cx="7878274" cy="5115639"/>
          </a:xfrm>
          <a:prstGeom prst="rect">
            <a:avLst/>
          </a:prstGeom>
        </p:spPr>
      </p:pic>
      <p:sp>
        <p:nvSpPr>
          <p:cNvPr id="7" name="TextBox 6">
            <a:extLst>
              <a:ext uri="{FF2B5EF4-FFF2-40B4-BE49-F238E27FC236}">
                <a16:creationId xmlns:a16="http://schemas.microsoft.com/office/drawing/2014/main" id="{2CD8DE68-C7D5-5AE7-1362-A83C0F9248E0}"/>
              </a:ext>
            </a:extLst>
          </p:cNvPr>
          <p:cNvSpPr txBox="1"/>
          <p:nvPr/>
        </p:nvSpPr>
        <p:spPr>
          <a:xfrm>
            <a:off x="335360" y="1412714"/>
            <a:ext cx="3600400" cy="2862322"/>
          </a:xfrm>
          <a:prstGeom prst="rect">
            <a:avLst/>
          </a:prstGeom>
          <a:noFill/>
        </p:spPr>
        <p:txBody>
          <a:bodyPr wrap="square">
            <a:spAutoFit/>
          </a:bodyPr>
          <a:lstStyle/>
          <a:p>
            <a:r>
              <a:rPr lang="en-US" dirty="0">
                <a:highlight>
                  <a:srgbClr val="00FFFF"/>
                </a:highlight>
              </a:rPr>
              <a:t>A description of the specific user characteristics relevant to user interface design (e.g., computer literacy, expected frequency of use, level of job experience) obtained</a:t>
            </a:r>
          </a:p>
          <a:p>
            <a:pPr algn="just"/>
            <a:r>
              <a:rPr lang="en-US" dirty="0">
                <a:highlight>
                  <a:srgbClr val="00FFFF"/>
                </a:highlight>
              </a:rPr>
              <a:t> for the intended user population. This will drive tailored user interface design decisions and identify major user categories for study in the Contextual Task Analysis task. </a:t>
            </a:r>
            <a:endParaRPr lang="en-IN" dirty="0">
              <a:highlight>
                <a:srgbClr val="00FFFF"/>
              </a:highlight>
            </a:endParaRPr>
          </a:p>
        </p:txBody>
      </p:sp>
      <p:sp>
        <p:nvSpPr>
          <p:cNvPr id="9" name="TextBox 8">
            <a:extLst>
              <a:ext uri="{FF2B5EF4-FFF2-40B4-BE49-F238E27FC236}">
                <a16:creationId xmlns:a16="http://schemas.microsoft.com/office/drawing/2014/main" id="{6695A23B-2430-7EF2-90A6-04E83AD29873}"/>
              </a:ext>
            </a:extLst>
          </p:cNvPr>
          <p:cNvSpPr txBox="1"/>
          <p:nvPr/>
        </p:nvSpPr>
        <p:spPr>
          <a:xfrm>
            <a:off x="3359696" y="4221088"/>
            <a:ext cx="3096344" cy="1846659"/>
          </a:xfrm>
          <a:prstGeom prst="rect">
            <a:avLst/>
          </a:prstGeom>
          <a:noFill/>
        </p:spPr>
        <p:txBody>
          <a:bodyPr wrap="square">
            <a:spAutoFit/>
          </a:bodyPr>
          <a:lstStyle/>
          <a:p>
            <a:r>
              <a:rPr lang="en-US" dirty="0">
                <a:highlight>
                  <a:srgbClr val="FFFF00"/>
                </a:highlight>
              </a:rPr>
              <a:t> </a:t>
            </a:r>
            <a:r>
              <a:rPr lang="en-US" sz="1600" dirty="0">
                <a:solidFill>
                  <a:schemeClr val="accent2">
                    <a:lumMod val="75000"/>
                  </a:schemeClr>
                </a:solidFill>
                <a:highlight>
                  <a:srgbClr val="FFFF00"/>
                </a:highlight>
              </a:rPr>
              <a:t>A study of users’ current</a:t>
            </a:r>
          </a:p>
          <a:p>
            <a:r>
              <a:rPr lang="en-US" sz="1600" dirty="0">
                <a:solidFill>
                  <a:schemeClr val="accent2">
                    <a:lumMod val="75000"/>
                  </a:schemeClr>
                </a:solidFill>
                <a:highlight>
                  <a:srgbClr val="FFFF00"/>
                </a:highlight>
              </a:rPr>
              <a:t> tasks, workflow patterns, and conceptual frameworks is made,</a:t>
            </a:r>
          </a:p>
          <a:p>
            <a:r>
              <a:rPr lang="en-US" sz="1600" dirty="0">
                <a:solidFill>
                  <a:schemeClr val="accent2">
                    <a:lumMod val="75000"/>
                  </a:schemeClr>
                </a:solidFill>
                <a:highlight>
                  <a:srgbClr val="FFFF00"/>
                </a:highlight>
              </a:rPr>
              <a:t> resulting in a description of current tasks and workflow, and understanding and specification of underlying user goals. </a:t>
            </a:r>
            <a:endParaRPr lang="en-IN" sz="1600" dirty="0">
              <a:solidFill>
                <a:schemeClr val="accent2">
                  <a:lumMod val="75000"/>
                </a:schemeClr>
              </a:solidFill>
              <a:highlight>
                <a:srgbClr val="FFFF00"/>
              </a:highlight>
            </a:endParaRPr>
          </a:p>
        </p:txBody>
      </p:sp>
      <p:sp>
        <p:nvSpPr>
          <p:cNvPr id="11" name="TextBox 10">
            <a:extLst>
              <a:ext uri="{FF2B5EF4-FFF2-40B4-BE49-F238E27FC236}">
                <a16:creationId xmlns:a16="http://schemas.microsoft.com/office/drawing/2014/main" id="{F23CF46A-F7B7-44A6-0122-FE66EF036B6F}"/>
              </a:ext>
            </a:extLst>
          </p:cNvPr>
          <p:cNvSpPr txBox="1"/>
          <p:nvPr/>
        </p:nvSpPr>
        <p:spPr>
          <a:xfrm>
            <a:off x="6672064" y="44624"/>
            <a:ext cx="4536504" cy="1815882"/>
          </a:xfrm>
          <a:prstGeom prst="rect">
            <a:avLst/>
          </a:prstGeom>
          <a:noFill/>
        </p:spPr>
        <p:txBody>
          <a:bodyPr wrap="square">
            <a:spAutoFit/>
          </a:bodyPr>
          <a:lstStyle/>
          <a:p>
            <a:r>
              <a:rPr lang="en-US" sz="1600" dirty="0">
                <a:solidFill>
                  <a:schemeClr val="accent1">
                    <a:lumMod val="50000"/>
                  </a:schemeClr>
                </a:solidFill>
                <a:highlight>
                  <a:srgbClr val="958FBC"/>
                </a:highlight>
              </a:rPr>
              <a:t>The user interface capabilities and constraints (e.g., windowing, direct manipulation, screen size, color, etc.) inherent in the technology platform chosen for the product (e.g., Apple Macintosh, MS Windows, product-unique platforms) are determined and documented. These will define the scope of possibilities for user interface design</a:t>
            </a:r>
            <a:r>
              <a:rPr lang="en-US" sz="1600" dirty="0">
                <a:solidFill>
                  <a:schemeClr val="accent1">
                    <a:lumMod val="50000"/>
                  </a:schemeClr>
                </a:solidFill>
              </a:rPr>
              <a:t>.  </a:t>
            </a:r>
            <a:endParaRPr lang="en-IN" sz="1600" dirty="0">
              <a:solidFill>
                <a:schemeClr val="accent1">
                  <a:lumMod val="50000"/>
                </a:schemeClr>
              </a:solidFill>
            </a:endParaRPr>
          </a:p>
        </p:txBody>
      </p:sp>
      <p:sp>
        <p:nvSpPr>
          <p:cNvPr id="13" name="TextBox 12">
            <a:extLst>
              <a:ext uri="{FF2B5EF4-FFF2-40B4-BE49-F238E27FC236}">
                <a16:creationId xmlns:a16="http://schemas.microsoft.com/office/drawing/2014/main" id="{6BAE4848-AAF8-43C9-2F38-77A9DC38246C}"/>
              </a:ext>
            </a:extLst>
          </p:cNvPr>
          <p:cNvSpPr txBox="1"/>
          <p:nvPr/>
        </p:nvSpPr>
        <p:spPr>
          <a:xfrm>
            <a:off x="8112224" y="3759423"/>
            <a:ext cx="3435413" cy="2308324"/>
          </a:xfrm>
          <a:prstGeom prst="rect">
            <a:avLst/>
          </a:prstGeom>
          <a:noFill/>
        </p:spPr>
        <p:txBody>
          <a:bodyPr wrap="square">
            <a:spAutoFit/>
          </a:bodyPr>
          <a:lstStyle/>
          <a:p>
            <a:r>
              <a:rPr lang="en-US" sz="1600" dirty="0">
                <a:highlight>
                  <a:srgbClr val="FFFF00"/>
                </a:highlight>
              </a:rPr>
              <a:t>Specific qualitative goals reflecting usability requirements are developed, extracted from the User Profile and Contextual Task Analysis. In addition, quantitative goals (based on a subset of high-priority qualitative goals) are developed, defining minimal acceptable user performance and satisfaction criteria.</a:t>
            </a:r>
            <a:endParaRPr lang="en-IN" sz="1600" dirty="0">
              <a:highlight>
                <a:srgbClr val="FFFF00"/>
              </a:highlight>
            </a:endParaRPr>
          </a:p>
        </p:txBody>
      </p:sp>
    </p:spTree>
    <p:extLst>
      <p:ext uri="{BB962C8B-B14F-4D97-AF65-F5344CB8AC3E}">
        <p14:creationId xmlns:p14="http://schemas.microsoft.com/office/powerpoint/2010/main" val="317944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anim calcmode="lin" valueType="num">
                                      <p:cBhvr>
                                        <p:cTn id="29" dur="1000" fill="hold"/>
                                        <p:tgtEl>
                                          <p:spTgt spid="13"/>
                                        </p:tgtEl>
                                        <p:attrNameLst>
                                          <p:attrName>ppt_x</p:attrName>
                                        </p:attrNameLst>
                                      </p:cBhvr>
                                      <p:tavLst>
                                        <p:tav tm="0">
                                          <p:val>
                                            <p:strVal val="#ppt_x"/>
                                          </p:val>
                                        </p:tav>
                                        <p:tav tm="100000">
                                          <p:val>
                                            <p:strVal val="#ppt_x"/>
                                          </p:val>
                                        </p:tav>
                                      </p:tavLst>
                                    </p:anim>
                                    <p:anim calcmode="lin" valueType="num">
                                      <p:cBhvr>
                                        <p:cTn id="3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3C3B5-33BD-2C80-5F1A-79584FA96AF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6E94F94-2756-8DCC-6AEB-2A3D924347FC}"/>
              </a:ext>
            </a:extLst>
          </p:cNvPr>
          <p:cNvSpPr>
            <a:spLocks noGrp="1"/>
          </p:cNvSpPr>
          <p:nvPr>
            <p:ph type="title"/>
          </p:nvPr>
        </p:nvSpPr>
        <p:spPr>
          <a:xfrm>
            <a:off x="119336" y="489619"/>
            <a:ext cx="4248472" cy="838202"/>
          </a:xfrm>
        </p:spPr>
        <p:txBody>
          <a:bodyPr/>
          <a:lstStyle/>
          <a:p>
            <a:r>
              <a:rPr lang="en-US" dirty="0"/>
              <a:t>Phase 2: Design/Testing/</a:t>
            </a:r>
            <a:br>
              <a:rPr lang="en-US" dirty="0"/>
            </a:br>
            <a:r>
              <a:rPr lang="en-US" dirty="0"/>
              <a:t>Development</a:t>
            </a:r>
            <a:endParaRPr lang="en-IN" dirty="0"/>
          </a:p>
        </p:txBody>
      </p:sp>
      <p:pic>
        <p:nvPicPr>
          <p:cNvPr id="6" name="Picture 5">
            <a:extLst>
              <a:ext uri="{FF2B5EF4-FFF2-40B4-BE49-F238E27FC236}">
                <a16:creationId xmlns:a16="http://schemas.microsoft.com/office/drawing/2014/main" id="{AAB2D079-9039-5BC4-E536-24662DB56308}"/>
              </a:ext>
            </a:extLst>
          </p:cNvPr>
          <p:cNvPicPr>
            <a:picLocks noChangeAspect="1"/>
          </p:cNvPicPr>
          <p:nvPr/>
        </p:nvPicPr>
        <p:blipFill>
          <a:blip r:embed="rId2"/>
          <a:stretch>
            <a:fillRect/>
          </a:stretch>
        </p:blipFill>
        <p:spPr>
          <a:xfrm>
            <a:off x="3647728" y="296652"/>
            <a:ext cx="7994001" cy="6264696"/>
          </a:xfrm>
          <a:prstGeom prst="rect">
            <a:avLst/>
          </a:prstGeom>
        </p:spPr>
      </p:pic>
    </p:spTree>
    <p:extLst>
      <p:ext uri="{BB962C8B-B14F-4D97-AF65-F5344CB8AC3E}">
        <p14:creationId xmlns:p14="http://schemas.microsoft.com/office/powerpoint/2010/main" val="2026535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743AF9-01C8-AF4D-0D42-224C570D63B9}"/>
              </a:ext>
            </a:extLst>
          </p:cNvPr>
          <p:cNvSpPr>
            <a:spLocks noGrp="1"/>
          </p:cNvSpPr>
          <p:nvPr>
            <p:ph type="title"/>
          </p:nvPr>
        </p:nvSpPr>
        <p:spPr/>
        <p:txBody>
          <a:bodyPr/>
          <a:lstStyle/>
          <a:p>
            <a:r>
              <a:rPr lang="en-IN" dirty="0"/>
              <a:t>Unit- </a:t>
            </a:r>
            <a:r>
              <a:rPr lang="en-IN" dirty="0" err="1"/>
              <a:t>iiI</a:t>
            </a:r>
            <a:r>
              <a:rPr lang="en-IN" dirty="0"/>
              <a:t> contents</a:t>
            </a:r>
          </a:p>
        </p:txBody>
      </p:sp>
      <p:sp>
        <p:nvSpPr>
          <p:cNvPr id="3" name="TextBox 2">
            <a:extLst>
              <a:ext uri="{FF2B5EF4-FFF2-40B4-BE49-F238E27FC236}">
                <a16:creationId xmlns:a16="http://schemas.microsoft.com/office/drawing/2014/main" id="{A3B54706-8307-C7EA-3F1A-B2319D722FD2}"/>
              </a:ext>
            </a:extLst>
          </p:cNvPr>
          <p:cNvSpPr txBox="1"/>
          <p:nvPr/>
        </p:nvSpPr>
        <p:spPr>
          <a:xfrm>
            <a:off x="1271464" y="1412776"/>
            <a:ext cx="9721080" cy="2246769"/>
          </a:xfrm>
          <a:prstGeom prst="rect">
            <a:avLst/>
          </a:prstGeom>
          <a:noFill/>
        </p:spPr>
        <p:txBody>
          <a:bodyPr wrap="square">
            <a:spAutoFit/>
          </a:bodyPr>
          <a:lstStyle/>
          <a:p>
            <a:r>
              <a:rPr lang="en-US" sz="2800" b="1" dirty="0">
                <a:effectLst/>
                <a:latin typeface="Times New Roman" panose="02020603050405020304" pitchFamily="18" charset="0"/>
                <a:ea typeface="Arial Unicode MS"/>
              </a:rPr>
              <a:t>User Experience Requirements  - </a:t>
            </a:r>
            <a:r>
              <a:rPr lang="en-US" sz="2800" dirty="0">
                <a:effectLst/>
                <a:latin typeface="Times New Roman" panose="02020603050405020304" pitchFamily="18" charset="0"/>
                <a:ea typeface="Arial Unicode MS"/>
              </a:rPr>
              <a:t>Analysis within the Usability Engineering Lifecycle,  Task Analysis, Contextual Design, Grounded Theory Method in Human Computer Interaction and Computer Supported Cooperative Work, An Ethnographic Approach to Design</a:t>
            </a:r>
            <a:endParaRPr lang="en-IN" sz="2800" dirty="0"/>
          </a:p>
        </p:txBody>
      </p:sp>
    </p:spTree>
    <p:extLst>
      <p:ext uri="{BB962C8B-B14F-4D97-AF65-F5344CB8AC3E}">
        <p14:creationId xmlns:p14="http://schemas.microsoft.com/office/powerpoint/2010/main" val="1006631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8AC1F-B679-73D5-78E2-F14FDEC2D0E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722107-FF02-4753-5CD6-F8710AA4B050}"/>
              </a:ext>
            </a:extLst>
          </p:cNvPr>
          <p:cNvSpPr>
            <a:spLocks noGrp="1"/>
          </p:cNvSpPr>
          <p:nvPr>
            <p:ph type="title"/>
          </p:nvPr>
        </p:nvSpPr>
        <p:spPr>
          <a:xfrm>
            <a:off x="100090" y="19964"/>
            <a:ext cx="4485209" cy="678849"/>
          </a:xfrm>
        </p:spPr>
        <p:txBody>
          <a:bodyPr/>
          <a:lstStyle/>
          <a:p>
            <a:br>
              <a:rPr lang="en-US" dirty="0"/>
            </a:br>
            <a:r>
              <a:rPr lang="en-IN" dirty="0"/>
              <a:t>Level 1 Design </a:t>
            </a:r>
            <a:br>
              <a:rPr lang="en-IN" dirty="0"/>
            </a:br>
            <a:r>
              <a:rPr lang="en-IN" dirty="0"/>
              <a:t>(High level Design)</a:t>
            </a:r>
          </a:p>
        </p:txBody>
      </p:sp>
      <p:sp>
        <p:nvSpPr>
          <p:cNvPr id="7" name="TextBox 6">
            <a:extLst>
              <a:ext uri="{FF2B5EF4-FFF2-40B4-BE49-F238E27FC236}">
                <a16:creationId xmlns:a16="http://schemas.microsoft.com/office/drawing/2014/main" id="{458F830A-FCE1-90E6-A095-62EB77D8F5A3}"/>
              </a:ext>
            </a:extLst>
          </p:cNvPr>
          <p:cNvSpPr txBox="1"/>
          <p:nvPr/>
        </p:nvSpPr>
        <p:spPr>
          <a:xfrm>
            <a:off x="4184313" y="188640"/>
            <a:ext cx="4392488" cy="1815882"/>
          </a:xfrm>
          <a:prstGeom prst="rect">
            <a:avLst/>
          </a:prstGeom>
          <a:noFill/>
        </p:spPr>
        <p:txBody>
          <a:bodyPr wrap="square">
            <a:spAutoFit/>
          </a:bodyPr>
          <a:lstStyle/>
          <a:p>
            <a:r>
              <a:rPr lang="en-US" sz="1600" dirty="0">
                <a:solidFill>
                  <a:schemeClr val="accent1">
                    <a:lumMod val="50000"/>
                  </a:schemeClr>
                </a:solidFill>
                <a:highlight>
                  <a:srgbClr val="FFFF00"/>
                </a:highlight>
              </a:rPr>
              <a:t>Based on all requirements-analysis data and the usability goals extracted from it, user tasks are redesigned at the level of organization and workflow to streamline work and exploit the capabilities of automation. No user interface design is involved in this task, just abstract organization of Work reengineering. </a:t>
            </a:r>
            <a:endParaRPr lang="en-IN" sz="1600" dirty="0">
              <a:solidFill>
                <a:schemeClr val="accent1">
                  <a:lumMod val="50000"/>
                </a:schemeClr>
              </a:solidFill>
              <a:highlight>
                <a:srgbClr val="FFFF00"/>
              </a:highlight>
            </a:endParaRPr>
          </a:p>
        </p:txBody>
      </p:sp>
      <p:sp>
        <p:nvSpPr>
          <p:cNvPr id="9" name="TextBox 8">
            <a:extLst>
              <a:ext uri="{FF2B5EF4-FFF2-40B4-BE49-F238E27FC236}">
                <a16:creationId xmlns:a16="http://schemas.microsoft.com/office/drawing/2014/main" id="{5B7F831A-B4FB-DE64-7247-AA7CB771EEF1}"/>
              </a:ext>
            </a:extLst>
          </p:cNvPr>
          <p:cNvSpPr txBox="1"/>
          <p:nvPr/>
        </p:nvSpPr>
        <p:spPr>
          <a:xfrm>
            <a:off x="407368" y="1844824"/>
            <a:ext cx="4063029" cy="1846659"/>
          </a:xfrm>
          <a:prstGeom prst="rect">
            <a:avLst/>
          </a:prstGeom>
          <a:noFill/>
        </p:spPr>
        <p:txBody>
          <a:bodyPr wrap="square">
            <a:spAutoFit/>
          </a:bodyPr>
          <a:lstStyle/>
          <a:p>
            <a:pPr algn="just"/>
            <a:r>
              <a:rPr lang="en-IN" sz="1600" b="1" dirty="0">
                <a:highlight>
                  <a:srgbClr val="FFFF00"/>
                </a:highlight>
              </a:rPr>
              <a:t>Conceptual model design</a:t>
            </a:r>
            <a:r>
              <a:rPr lang="en-IN" sz="1600" dirty="0">
                <a:highlight>
                  <a:srgbClr val="FFFF00"/>
                </a:highlight>
              </a:rPr>
              <a:t>: </a:t>
            </a:r>
            <a:r>
              <a:rPr lang="en-US" sz="1600" dirty="0">
                <a:solidFill>
                  <a:schemeClr val="accent1">
                    <a:lumMod val="50000"/>
                  </a:schemeClr>
                </a:solidFill>
                <a:highlight>
                  <a:srgbClr val="FFFF00"/>
                </a:highlight>
              </a:rPr>
              <a:t>Based on all the previous tasks, initial high-level design alternatives are generated. At this level, navigational pathways and major displays are identified, and rules for the consistent presentation of work products, processes, and actions are established.</a:t>
            </a:r>
            <a:endParaRPr lang="en-IN" sz="1600" dirty="0">
              <a:solidFill>
                <a:schemeClr val="accent1">
                  <a:lumMod val="50000"/>
                </a:schemeClr>
              </a:solidFill>
              <a:highlight>
                <a:srgbClr val="FFFF00"/>
              </a:highlight>
            </a:endParaRPr>
          </a:p>
        </p:txBody>
      </p:sp>
      <p:pic>
        <p:nvPicPr>
          <p:cNvPr id="11" name="Picture 10">
            <a:extLst>
              <a:ext uri="{FF2B5EF4-FFF2-40B4-BE49-F238E27FC236}">
                <a16:creationId xmlns:a16="http://schemas.microsoft.com/office/drawing/2014/main" id="{BAE01D22-32AB-37A0-E12E-2D2C1EBE6B7F}"/>
              </a:ext>
            </a:extLst>
          </p:cNvPr>
          <p:cNvPicPr>
            <a:picLocks noChangeAspect="1"/>
          </p:cNvPicPr>
          <p:nvPr/>
        </p:nvPicPr>
        <p:blipFill>
          <a:blip r:embed="rId2"/>
          <a:stretch>
            <a:fillRect/>
          </a:stretch>
        </p:blipFill>
        <p:spPr>
          <a:xfrm>
            <a:off x="8616280" y="116632"/>
            <a:ext cx="3168352" cy="6336704"/>
          </a:xfrm>
          <a:prstGeom prst="rect">
            <a:avLst/>
          </a:prstGeom>
        </p:spPr>
      </p:pic>
      <p:sp>
        <p:nvSpPr>
          <p:cNvPr id="13" name="TextBox 12">
            <a:extLst>
              <a:ext uri="{FF2B5EF4-FFF2-40B4-BE49-F238E27FC236}">
                <a16:creationId xmlns:a16="http://schemas.microsoft.com/office/drawing/2014/main" id="{ED2AD7E1-9FF4-0407-624D-E9968790B5DD}"/>
              </a:ext>
            </a:extLst>
          </p:cNvPr>
          <p:cNvSpPr txBox="1"/>
          <p:nvPr/>
        </p:nvSpPr>
        <p:spPr>
          <a:xfrm>
            <a:off x="4585299" y="2564904"/>
            <a:ext cx="3991502" cy="1569660"/>
          </a:xfrm>
          <a:prstGeom prst="rect">
            <a:avLst/>
          </a:prstGeom>
          <a:noFill/>
        </p:spPr>
        <p:txBody>
          <a:bodyPr wrap="square">
            <a:spAutoFit/>
          </a:bodyPr>
          <a:lstStyle/>
          <a:p>
            <a:pPr algn="just"/>
            <a:r>
              <a:rPr lang="en-US" sz="1600" b="1" dirty="0">
                <a:solidFill>
                  <a:schemeClr val="bg1"/>
                </a:solidFill>
                <a:highlight>
                  <a:srgbClr val="000080"/>
                </a:highlight>
              </a:rPr>
              <a:t>Conceptual model mockups:</a:t>
            </a:r>
            <a:r>
              <a:rPr lang="en-US" sz="1600" dirty="0">
                <a:solidFill>
                  <a:schemeClr val="bg1"/>
                </a:solidFill>
                <a:highlight>
                  <a:srgbClr val="000080"/>
                </a:highlight>
              </a:rPr>
              <a:t> Paper-and-pencil or prototype mockups of high-level design ideas generated in the previous task are prepared, representing ideas about high-level functional organization and Conceptual Model Design.</a:t>
            </a:r>
            <a:endParaRPr lang="en-IN" sz="1600" dirty="0">
              <a:solidFill>
                <a:schemeClr val="bg1"/>
              </a:solidFill>
              <a:highlight>
                <a:srgbClr val="000080"/>
              </a:highlight>
            </a:endParaRPr>
          </a:p>
        </p:txBody>
      </p:sp>
      <p:sp>
        <p:nvSpPr>
          <p:cNvPr id="15" name="TextBox 14">
            <a:extLst>
              <a:ext uri="{FF2B5EF4-FFF2-40B4-BE49-F238E27FC236}">
                <a16:creationId xmlns:a16="http://schemas.microsoft.com/office/drawing/2014/main" id="{2F66A8F1-2F3E-5598-B678-40B1B7E71E10}"/>
              </a:ext>
            </a:extLst>
          </p:cNvPr>
          <p:cNvSpPr txBox="1"/>
          <p:nvPr/>
        </p:nvSpPr>
        <p:spPr>
          <a:xfrm>
            <a:off x="4328329" y="4365104"/>
            <a:ext cx="4248472" cy="1815882"/>
          </a:xfrm>
          <a:prstGeom prst="rect">
            <a:avLst/>
          </a:prstGeom>
          <a:noFill/>
        </p:spPr>
        <p:txBody>
          <a:bodyPr wrap="square">
            <a:spAutoFit/>
          </a:bodyPr>
          <a:lstStyle/>
          <a:p>
            <a:pPr algn="just"/>
            <a:r>
              <a:rPr lang="en-US" sz="1600" dirty="0">
                <a:solidFill>
                  <a:schemeClr val="bg1"/>
                </a:solidFill>
                <a:highlight>
                  <a:srgbClr val="000080"/>
                </a:highlight>
              </a:rPr>
              <a:t>The mockups are evaluated and modified through iterative evaluation techniques such as formal usability testing, in which real, representative end users attempt to perform real, representative tasks with minimal training and intervention, imagining that the mockups are a real product user interface. </a:t>
            </a:r>
            <a:endParaRPr lang="en-IN" sz="1600" dirty="0">
              <a:solidFill>
                <a:schemeClr val="bg1"/>
              </a:solidFill>
              <a:highlight>
                <a:srgbClr val="000080"/>
              </a:highlight>
            </a:endParaRPr>
          </a:p>
        </p:txBody>
      </p:sp>
    </p:spTree>
    <p:extLst>
      <p:ext uri="{BB962C8B-B14F-4D97-AF65-F5344CB8AC3E}">
        <p14:creationId xmlns:p14="http://schemas.microsoft.com/office/powerpoint/2010/main" val="1965452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F60CC-EC16-0807-C3A3-2A1B53E6132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51B5A31-3AF1-75FE-367C-0839379A8CAB}"/>
              </a:ext>
            </a:extLst>
          </p:cNvPr>
          <p:cNvSpPr>
            <a:spLocks noGrp="1"/>
          </p:cNvSpPr>
          <p:nvPr>
            <p:ph type="title"/>
          </p:nvPr>
        </p:nvSpPr>
        <p:spPr>
          <a:xfrm>
            <a:off x="335360" y="188640"/>
            <a:ext cx="6211927" cy="838202"/>
          </a:xfrm>
        </p:spPr>
        <p:txBody>
          <a:bodyPr/>
          <a:lstStyle/>
          <a:p>
            <a:r>
              <a:rPr lang="en-IN" dirty="0"/>
              <a:t>Level 2 Design </a:t>
            </a:r>
            <a:br>
              <a:rPr lang="en-IN" dirty="0"/>
            </a:br>
            <a:r>
              <a:rPr lang="en-IN" dirty="0"/>
              <a:t>(Detailed / Interface Design)</a:t>
            </a:r>
          </a:p>
        </p:txBody>
      </p:sp>
      <p:pic>
        <p:nvPicPr>
          <p:cNvPr id="3" name="Picture 2">
            <a:extLst>
              <a:ext uri="{FF2B5EF4-FFF2-40B4-BE49-F238E27FC236}">
                <a16:creationId xmlns:a16="http://schemas.microsoft.com/office/drawing/2014/main" id="{4FCE308C-43E4-CDA8-6411-EB9792CB3A33}"/>
              </a:ext>
            </a:extLst>
          </p:cNvPr>
          <p:cNvPicPr>
            <a:picLocks noChangeAspect="1"/>
          </p:cNvPicPr>
          <p:nvPr/>
        </p:nvPicPr>
        <p:blipFill>
          <a:blip r:embed="rId2"/>
          <a:stretch>
            <a:fillRect/>
          </a:stretch>
        </p:blipFill>
        <p:spPr>
          <a:xfrm>
            <a:off x="8040216" y="476672"/>
            <a:ext cx="2437343" cy="4754205"/>
          </a:xfrm>
          <a:prstGeom prst="rect">
            <a:avLst/>
          </a:prstGeom>
        </p:spPr>
      </p:pic>
      <p:sp>
        <p:nvSpPr>
          <p:cNvPr id="5" name="TextBox 4">
            <a:extLst>
              <a:ext uri="{FF2B5EF4-FFF2-40B4-BE49-F238E27FC236}">
                <a16:creationId xmlns:a16="http://schemas.microsoft.com/office/drawing/2014/main" id="{FCA24B14-1019-9BE0-AC9D-D6B76E0C9B31}"/>
              </a:ext>
            </a:extLst>
          </p:cNvPr>
          <p:cNvSpPr txBox="1"/>
          <p:nvPr/>
        </p:nvSpPr>
        <p:spPr>
          <a:xfrm>
            <a:off x="839416" y="1195075"/>
            <a:ext cx="6552728" cy="3785652"/>
          </a:xfrm>
          <a:prstGeom prst="rect">
            <a:avLst/>
          </a:prstGeom>
          <a:noFill/>
        </p:spPr>
        <p:txBody>
          <a:bodyPr wrap="square">
            <a:spAutoFit/>
          </a:bodyPr>
          <a:lstStyle/>
          <a:p>
            <a:pPr marL="342900" indent="-342900">
              <a:buFont typeface="Arial" panose="020B0604020202020204" pitchFamily="34" charset="0"/>
              <a:buChar char="•"/>
            </a:pPr>
            <a:r>
              <a:rPr lang="en-US" sz="2000" dirty="0"/>
              <a:t>A set of product-specific standards and conventions for all aspects of detailed screen design is developed, based on any industry and/or corporate standards that have been mandated (e.g., Microsoft Windows, Apple Macintosh, etc.), the data generated in the Requirements Analysis phase, and the product-unique Conceptual Model Design arrived at during Level 1 Design.</a:t>
            </a:r>
          </a:p>
          <a:p>
            <a:pPr marL="342900" indent="-342900">
              <a:buFont typeface="Arial" panose="020B0604020202020204" pitchFamily="34" charset="0"/>
              <a:buChar char="•"/>
            </a:pPr>
            <a:r>
              <a:rPr lang="en-US" sz="2000" dirty="0"/>
              <a:t>At the end of the design/evaluate iterations in Design Levels 1 and 2, you have a validated and stabilized Conceptual Model Design, and a validated and stabilized set of standards and conventions for all aspects of detailed Screen Design.</a:t>
            </a:r>
            <a:endParaRPr lang="en-IN" sz="2000" dirty="0"/>
          </a:p>
        </p:txBody>
      </p:sp>
    </p:spTree>
    <p:extLst>
      <p:ext uri="{BB962C8B-B14F-4D97-AF65-F5344CB8AC3E}">
        <p14:creationId xmlns:p14="http://schemas.microsoft.com/office/powerpoint/2010/main" val="1828501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000"/>
                                        <p:tgtEl>
                                          <p:spTgt spid="5">
                                            <p:txEl>
                                              <p:pRg st="1" end="1"/>
                                            </p:txEl>
                                          </p:spTgt>
                                        </p:tgtEl>
                                      </p:cBhvr>
                                    </p:animEffect>
                                    <p:anim calcmode="lin" valueType="num">
                                      <p:cBhvr>
                                        <p:cTn id="8"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4BA1F-FFA5-3C00-F432-4B436BECB5C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5B074BE-758A-CB3D-836F-BFE115856E62}"/>
              </a:ext>
            </a:extLst>
          </p:cNvPr>
          <p:cNvSpPr>
            <a:spLocks noGrp="1"/>
          </p:cNvSpPr>
          <p:nvPr>
            <p:ph type="title"/>
          </p:nvPr>
        </p:nvSpPr>
        <p:spPr>
          <a:xfrm>
            <a:off x="407368" y="122023"/>
            <a:ext cx="7488832" cy="838202"/>
          </a:xfrm>
        </p:spPr>
        <p:txBody>
          <a:bodyPr/>
          <a:lstStyle/>
          <a:p>
            <a:r>
              <a:rPr lang="en-IN" dirty="0"/>
              <a:t>Level 3 Design </a:t>
            </a:r>
            <a:br>
              <a:rPr lang="en-IN" dirty="0"/>
            </a:br>
            <a:r>
              <a:rPr lang="en-IN" dirty="0"/>
              <a:t>(Implementation / Production Design)</a:t>
            </a:r>
          </a:p>
        </p:txBody>
      </p:sp>
      <p:pic>
        <p:nvPicPr>
          <p:cNvPr id="3" name="Picture 2">
            <a:extLst>
              <a:ext uri="{FF2B5EF4-FFF2-40B4-BE49-F238E27FC236}">
                <a16:creationId xmlns:a16="http://schemas.microsoft.com/office/drawing/2014/main" id="{AE0B51D8-51BA-D350-EBDF-4EA7859A4A9A}"/>
              </a:ext>
            </a:extLst>
          </p:cNvPr>
          <p:cNvPicPr>
            <a:picLocks noChangeAspect="1"/>
          </p:cNvPicPr>
          <p:nvPr/>
        </p:nvPicPr>
        <p:blipFill>
          <a:blip r:embed="rId2"/>
          <a:stretch>
            <a:fillRect/>
          </a:stretch>
        </p:blipFill>
        <p:spPr>
          <a:xfrm>
            <a:off x="8688288" y="260648"/>
            <a:ext cx="2304256" cy="6120680"/>
          </a:xfrm>
          <a:prstGeom prst="rect">
            <a:avLst/>
          </a:prstGeom>
        </p:spPr>
      </p:pic>
      <p:sp>
        <p:nvSpPr>
          <p:cNvPr id="6" name="TextBox 5">
            <a:extLst>
              <a:ext uri="{FF2B5EF4-FFF2-40B4-BE49-F238E27FC236}">
                <a16:creationId xmlns:a16="http://schemas.microsoft.com/office/drawing/2014/main" id="{32D95513-1F5B-8FCB-DF9E-F06DD9C9115E}"/>
              </a:ext>
            </a:extLst>
          </p:cNvPr>
          <p:cNvSpPr txBox="1"/>
          <p:nvPr/>
        </p:nvSpPr>
        <p:spPr>
          <a:xfrm>
            <a:off x="479376" y="1012954"/>
            <a:ext cx="7344816" cy="4832092"/>
          </a:xfrm>
          <a:prstGeom prst="rect">
            <a:avLst/>
          </a:prstGeom>
          <a:noFill/>
        </p:spPr>
        <p:txBody>
          <a:bodyPr wrap="square">
            <a:spAutoFit/>
          </a:bodyPr>
          <a:lstStyle/>
          <a:p>
            <a:pPr marL="342900" indent="-342900">
              <a:buFont typeface="Arial" panose="020B0604020202020204" pitchFamily="34" charset="0"/>
              <a:buChar char="•"/>
            </a:pPr>
            <a:r>
              <a:rPr lang="en-US" sz="2200" dirty="0"/>
              <a:t>Detailed design of the complete product user interface is carried out based on the re fined and validated Conceptual Model and Screen Design Standards documented in the product Style Guide.</a:t>
            </a:r>
          </a:p>
          <a:p>
            <a:pPr marL="342900" indent="-342900">
              <a:buFont typeface="Arial" panose="020B0604020202020204" pitchFamily="34" charset="0"/>
              <a:buChar char="•"/>
            </a:pPr>
            <a:r>
              <a:rPr lang="en-US" sz="2200" dirty="0"/>
              <a:t> Iterative DUID Evaluation: After the detailed UI is built and tested, it undergoes usability evaluation with actual or representative users. This is iterative, the design is tested, problems are fixed and then retested, until it meets the goals.</a:t>
            </a:r>
          </a:p>
          <a:p>
            <a:pPr marL="342900" indent="-342900">
              <a:buFont typeface="Arial" panose="020B0604020202020204" pitchFamily="34" charset="0"/>
              <a:buChar char="•"/>
            </a:pPr>
            <a:r>
              <a:rPr lang="en-US" sz="2200" dirty="0"/>
              <a:t>Once the final UI passes usability checks, it becomes part of the style guide for the product. Acts as a reference point for maintaining usability standards.</a:t>
            </a:r>
          </a:p>
          <a:p>
            <a:pPr marL="342900" indent="-342900">
              <a:buFont typeface="Arial" panose="020B0604020202020204" pitchFamily="34" charset="0"/>
              <a:buChar char="•"/>
            </a:pPr>
            <a:r>
              <a:rPr lang="en-US" sz="2200" dirty="0"/>
              <a:t>This style guide ensures: Consistency in future updates or related products. </a:t>
            </a:r>
            <a:endParaRPr lang="en-IN" sz="2200" dirty="0"/>
          </a:p>
        </p:txBody>
      </p:sp>
    </p:spTree>
    <p:extLst>
      <p:ext uri="{BB962C8B-B14F-4D97-AF65-F5344CB8AC3E}">
        <p14:creationId xmlns:p14="http://schemas.microsoft.com/office/powerpoint/2010/main" val="54040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1000"/>
                                        <p:tgtEl>
                                          <p:spTgt spid="6">
                                            <p:txEl>
                                              <p:pRg st="3" end="3"/>
                                            </p:txEl>
                                          </p:spTgt>
                                        </p:tgtEl>
                                      </p:cBhvr>
                                    </p:animEffect>
                                    <p:anim calcmode="lin" valueType="num">
                                      <p:cBhvr>
                                        <p:cTn id="29"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B9CC9-28E3-2EF0-E9D6-77455DDFD38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B47D544-8EED-49B9-A5D5-F454AF1A82CA}"/>
              </a:ext>
            </a:extLst>
          </p:cNvPr>
          <p:cNvSpPr>
            <a:spLocks noGrp="1"/>
          </p:cNvSpPr>
          <p:nvPr>
            <p:ph type="title"/>
          </p:nvPr>
        </p:nvSpPr>
        <p:spPr/>
        <p:txBody>
          <a:bodyPr/>
          <a:lstStyle/>
          <a:p>
            <a:r>
              <a:rPr lang="en-IN" dirty="0"/>
              <a:t>Phase 3: Installation</a:t>
            </a:r>
          </a:p>
        </p:txBody>
      </p:sp>
      <p:pic>
        <p:nvPicPr>
          <p:cNvPr id="3" name="Picture 2">
            <a:extLst>
              <a:ext uri="{FF2B5EF4-FFF2-40B4-BE49-F238E27FC236}">
                <a16:creationId xmlns:a16="http://schemas.microsoft.com/office/drawing/2014/main" id="{4230B191-F05F-D956-1334-A46164902635}"/>
              </a:ext>
            </a:extLst>
          </p:cNvPr>
          <p:cNvPicPr>
            <a:picLocks noChangeAspect="1"/>
          </p:cNvPicPr>
          <p:nvPr/>
        </p:nvPicPr>
        <p:blipFill>
          <a:blip r:embed="rId2"/>
          <a:stretch>
            <a:fillRect/>
          </a:stretch>
        </p:blipFill>
        <p:spPr>
          <a:xfrm>
            <a:off x="4511824" y="980728"/>
            <a:ext cx="7078063" cy="3995212"/>
          </a:xfrm>
          <a:prstGeom prst="rect">
            <a:avLst/>
          </a:prstGeom>
        </p:spPr>
      </p:pic>
      <p:sp>
        <p:nvSpPr>
          <p:cNvPr id="5" name="TextBox 4">
            <a:extLst>
              <a:ext uri="{FF2B5EF4-FFF2-40B4-BE49-F238E27FC236}">
                <a16:creationId xmlns:a16="http://schemas.microsoft.com/office/drawing/2014/main" id="{9ACC7226-8D6C-6D96-6961-98D9230C837B}"/>
              </a:ext>
            </a:extLst>
          </p:cNvPr>
          <p:cNvSpPr txBox="1"/>
          <p:nvPr/>
        </p:nvSpPr>
        <p:spPr>
          <a:xfrm>
            <a:off x="479376" y="1298796"/>
            <a:ext cx="4320480" cy="4493538"/>
          </a:xfrm>
          <a:prstGeom prst="rect">
            <a:avLst/>
          </a:prstGeom>
          <a:noFill/>
        </p:spPr>
        <p:txBody>
          <a:bodyPr wrap="square">
            <a:spAutoFit/>
          </a:bodyPr>
          <a:lstStyle/>
          <a:p>
            <a:pPr marL="342900" indent="-342900">
              <a:buFont typeface="Arial" panose="020B0604020202020204" pitchFamily="34" charset="0"/>
              <a:buChar char="•"/>
            </a:pPr>
            <a:r>
              <a:rPr lang="en-US" sz="2200" dirty="0"/>
              <a:t>The product is delivered and installed in the target environment (could be software installation, hardware setup, or deployment to a server).This is the real-world launch, not just a lab test.</a:t>
            </a:r>
          </a:p>
          <a:p>
            <a:pPr marL="342900" indent="-342900">
              <a:buFont typeface="Arial" panose="020B0604020202020204" pitchFamily="34" charset="0"/>
              <a:buChar char="•"/>
            </a:pPr>
            <a:r>
              <a:rPr lang="en-US" sz="2200" dirty="0"/>
              <a:t>The loop continues until: </a:t>
            </a:r>
          </a:p>
          <a:p>
            <a:pPr marL="800100" lvl="1" indent="-342900">
              <a:buFont typeface="Arial" panose="020B0604020202020204" pitchFamily="34" charset="0"/>
              <a:buChar char="•"/>
            </a:pPr>
            <a:r>
              <a:rPr lang="en-US" sz="2200" dirty="0"/>
              <a:t>No significant usability or functional issues remain.</a:t>
            </a:r>
          </a:p>
          <a:p>
            <a:pPr marL="800100" lvl="1" indent="-342900">
              <a:buFont typeface="Arial" panose="020B0604020202020204" pitchFamily="34" charset="0"/>
              <a:buChar char="•"/>
            </a:pPr>
            <a:r>
              <a:rPr lang="en-US" sz="2200" dirty="0"/>
              <a:t>The product meets the agreed usability goals in the real-world environment.</a:t>
            </a:r>
            <a:endParaRPr lang="en-IN" sz="2200" dirty="0"/>
          </a:p>
        </p:txBody>
      </p:sp>
    </p:spTree>
    <p:extLst>
      <p:ext uri="{BB962C8B-B14F-4D97-AF65-F5344CB8AC3E}">
        <p14:creationId xmlns:p14="http://schemas.microsoft.com/office/powerpoint/2010/main" val="2485894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anim calcmode="lin" valueType="num">
                                      <p:cBhvr>
                                        <p:cTn id="2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fade">
                                      <p:cBhvr>
                                        <p:cTn id="28" dur="1000"/>
                                        <p:tgtEl>
                                          <p:spTgt spid="5">
                                            <p:txEl>
                                              <p:pRg st="3" end="3"/>
                                            </p:txEl>
                                          </p:spTgt>
                                        </p:tgtEl>
                                      </p:cBhvr>
                                    </p:animEffect>
                                    <p:anim calcmode="lin" valueType="num">
                                      <p:cBhvr>
                                        <p:cTn id="29"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46A53-BF0D-5752-6797-AA0F6D892B1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3C30570-7897-A0C4-4202-9E253611C851}"/>
              </a:ext>
            </a:extLst>
          </p:cNvPr>
          <p:cNvSpPr>
            <a:spLocks noGrp="1"/>
          </p:cNvSpPr>
          <p:nvPr>
            <p:ph type="title"/>
          </p:nvPr>
        </p:nvSpPr>
        <p:spPr>
          <a:xfrm>
            <a:off x="335360" y="164334"/>
            <a:ext cx="9433048" cy="584942"/>
          </a:xfrm>
        </p:spPr>
        <p:txBody>
          <a:bodyPr/>
          <a:lstStyle/>
          <a:p>
            <a:r>
              <a:rPr lang="en-IN" dirty="0"/>
              <a:t>ethnographic approach to design</a:t>
            </a:r>
          </a:p>
        </p:txBody>
      </p:sp>
      <p:sp>
        <p:nvSpPr>
          <p:cNvPr id="5" name="TextBox 4">
            <a:extLst>
              <a:ext uri="{FF2B5EF4-FFF2-40B4-BE49-F238E27FC236}">
                <a16:creationId xmlns:a16="http://schemas.microsoft.com/office/drawing/2014/main" id="{19BDAA76-4919-33A1-10E5-79B81A70ACDB}"/>
              </a:ext>
            </a:extLst>
          </p:cNvPr>
          <p:cNvSpPr txBox="1"/>
          <p:nvPr/>
        </p:nvSpPr>
        <p:spPr>
          <a:xfrm>
            <a:off x="357056" y="980728"/>
            <a:ext cx="11233248" cy="4832092"/>
          </a:xfrm>
          <a:prstGeom prst="rect">
            <a:avLst/>
          </a:prstGeom>
          <a:noFill/>
        </p:spPr>
        <p:txBody>
          <a:bodyPr wrap="square">
            <a:spAutoFit/>
          </a:bodyPr>
          <a:lstStyle/>
          <a:p>
            <a:pPr marL="342900" indent="-342900">
              <a:buFont typeface="Arial" panose="020B0604020202020204" pitchFamily="34" charset="0"/>
              <a:buChar char="•"/>
            </a:pPr>
            <a:r>
              <a:rPr lang="en-US" sz="2800" dirty="0"/>
              <a:t>Ethnography is a qualitative research method that involves studying people in their natural environments to understand their behaviors, needs, and interactions with products, technology, and spaces.</a:t>
            </a:r>
          </a:p>
          <a:p>
            <a:endParaRPr lang="en-US" sz="2800" dirty="0"/>
          </a:p>
          <a:p>
            <a:pPr marL="342900" indent="-342900">
              <a:buFont typeface="Arial" panose="020B0604020202020204" pitchFamily="34" charset="0"/>
              <a:buChar char="•"/>
            </a:pPr>
            <a:r>
              <a:rPr lang="en-US" sz="2800" dirty="0"/>
              <a:t> Ethnographic approach to design focuses on observing and participating in the daily lives of users to uncover deep insights about how they use and experience design elements within their cultural and social contexts.</a:t>
            </a:r>
          </a:p>
          <a:p>
            <a:endParaRPr lang="en-US" sz="2800" dirty="0"/>
          </a:p>
          <a:p>
            <a:pPr marL="342900" indent="-342900">
              <a:buFont typeface="Arial" panose="020B0604020202020204" pitchFamily="34" charset="0"/>
              <a:buChar char="•"/>
            </a:pPr>
            <a:r>
              <a:rPr lang="en-US" sz="2800" dirty="0"/>
              <a:t>This approach helps designers create user-centered, culturally sensitive, and practical solutions that truly fit the real-world needs of people.</a:t>
            </a:r>
          </a:p>
          <a:p>
            <a:pPr marL="342900" indent="-342900">
              <a:buFont typeface="Arial" panose="020B0604020202020204" pitchFamily="34" charset="0"/>
              <a:buChar char="•"/>
            </a:pPr>
            <a:endParaRPr lang="en-IN" sz="2800" dirty="0"/>
          </a:p>
        </p:txBody>
      </p:sp>
    </p:spTree>
    <p:extLst>
      <p:ext uri="{BB962C8B-B14F-4D97-AF65-F5344CB8AC3E}">
        <p14:creationId xmlns:p14="http://schemas.microsoft.com/office/powerpoint/2010/main" val="3662078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animEffect transition="in" filter="fade">
                                      <p:cBhvr>
                                        <p:cTn id="14" dur="1000"/>
                                        <p:tgtEl>
                                          <p:spTgt spid="5">
                                            <p:txEl>
                                              <p:pRg st="2" end="2"/>
                                            </p:txEl>
                                          </p:spTgt>
                                        </p:tgtEl>
                                      </p:cBhvr>
                                    </p:animEffect>
                                    <p:anim calcmode="lin" valueType="num">
                                      <p:cBhvr>
                                        <p:cTn id="15"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1000"/>
                                        <p:tgtEl>
                                          <p:spTgt spid="5">
                                            <p:txEl>
                                              <p:pRg st="4" end="4"/>
                                            </p:txEl>
                                          </p:spTgt>
                                        </p:tgtEl>
                                      </p:cBhvr>
                                    </p:animEffect>
                                    <p:anim calcmode="lin" valueType="num">
                                      <p:cBhvr>
                                        <p:cTn id="22"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81604-305C-F94A-DEE7-B96A2352D13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AB1A34C-8284-B2F1-8479-90BA01904FE5}"/>
              </a:ext>
            </a:extLst>
          </p:cNvPr>
          <p:cNvSpPr>
            <a:spLocks noGrp="1"/>
          </p:cNvSpPr>
          <p:nvPr>
            <p:ph type="title"/>
          </p:nvPr>
        </p:nvSpPr>
        <p:spPr>
          <a:xfrm>
            <a:off x="335360" y="164334"/>
            <a:ext cx="11449272" cy="584942"/>
          </a:xfrm>
        </p:spPr>
        <p:txBody>
          <a:bodyPr/>
          <a:lstStyle/>
          <a:p>
            <a:r>
              <a:rPr lang="en-IN" dirty="0"/>
              <a:t>ethnographic approach Vs </a:t>
            </a:r>
            <a:r>
              <a:rPr lang="en-IN" b="1" dirty="0"/>
              <a:t>Traditional Usability Testing</a:t>
            </a:r>
            <a:endParaRPr lang="en-IN" dirty="0"/>
          </a:p>
        </p:txBody>
      </p:sp>
      <p:graphicFrame>
        <p:nvGraphicFramePr>
          <p:cNvPr id="2" name="Table 1">
            <a:extLst>
              <a:ext uri="{FF2B5EF4-FFF2-40B4-BE49-F238E27FC236}">
                <a16:creationId xmlns:a16="http://schemas.microsoft.com/office/drawing/2014/main" id="{3A75B32C-AA2F-D7D1-7460-51919FC8E9C0}"/>
              </a:ext>
            </a:extLst>
          </p:cNvPr>
          <p:cNvGraphicFramePr>
            <a:graphicFrameLocks noGrp="1"/>
          </p:cNvGraphicFramePr>
          <p:nvPr>
            <p:extLst>
              <p:ext uri="{D42A27DB-BD31-4B8C-83A1-F6EECF244321}">
                <p14:modId xmlns:p14="http://schemas.microsoft.com/office/powerpoint/2010/main" val="1853898631"/>
              </p:ext>
            </p:extLst>
          </p:nvPr>
        </p:nvGraphicFramePr>
        <p:xfrm>
          <a:off x="838200" y="1196752"/>
          <a:ext cx="10946432" cy="4602480"/>
        </p:xfrm>
        <a:graphic>
          <a:graphicData uri="http://schemas.openxmlformats.org/drawingml/2006/table">
            <a:tbl>
              <a:tblPr/>
              <a:tblGrid>
                <a:gridCol w="1441376">
                  <a:extLst>
                    <a:ext uri="{9D8B030D-6E8A-4147-A177-3AD203B41FA5}">
                      <a16:colId xmlns:a16="http://schemas.microsoft.com/office/drawing/2014/main" val="869335981"/>
                    </a:ext>
                  </a:extLst>
                </a:gridCol>
                <a:gridCol w="4752528">
                  <a:extLst>
                    <a:ext uri="{9D8B030D-6E8A-4147-A177-3AD203B41FA5}">
                      <a16:colId xmlns:a16="http://schemas.microsoft.com/office/drawing/2014/main" val="905718169"/>
                    </a:ext>
                  </a:extLst>
                </a:gridCol>
                <a:gridCol w="4752528">
                  <a:extLst>
                    <a:ext uri="{9D8B030D-6E8A-4147-A177-3AD203B41FA5}">
                      <a16:colId xmlns:a16="http://schemas.microsoft.com/office/drawing/2014/main" val="3724960763"/>
                    </a:ext>
                  </a:extLst>
                </a:gridCol>
              </a:tblGrid>
              <a:tr h="0">
                <a:tc>
                  <a:txBody>
                    <a:bodyPr/>
                    <a:lstStyle/>
                    <a:p>
                      <a:pPr>
                        <a:buNone/>
                      </a:pPr>
                      <a:r>
                        <a:rPr lang="en-IN" sz="2000" b="1"/>
                        <a:t>Aspect</a:t>
                      </a:r>
                      <a:endParaRPr lang="en-IN" sz="2000"/>
                    </a:p>
                  </a:txBody>
                  <a:tcPr anchor="ctr">
                    <a:lnL>
                      <a:noFill/>
                    </a:lnL>
                    <a:lnR>
                      <a:noFill/>
                    </a:lnR>
                    <a:lnT>
                      <a:noFill/>
                    </a:lnT>
                    <a:lnB>
                      <a:noFill/>
                    </a:lnB>
                    <a:noFill/>
                  </a:tcPr>
                </a:tc>
                <a:tc>
                  <a:txBody>
                    <a:bodyPr/>
                    <a:lstStyle/>
                    <a:p>
                      <a:pPr>
                        <a:buNone/>
                      </a:pPr>
                      <a:r>
                        <a:rPr lang="en-IN" sz="2000" b="1"/>
                        <a:t>Ethnographic Design Approach</a:t>
                      </a:r>
                      <a:endParaRPr lang="en-IN" sz="2000"/>
                    </a:p>
                  </a:txBody>
                  <a:tcPr anchor="ctr">
                    <a:lnL>
                      <a:noFill/>
                    </a:lnL>
                    <a:lnR>
                      <a:noFill/>
                    </a:lnR>
                    <a:lnT>
                      <a:noFill/>
                    </a:lnT>
                    <a:lnB>
                      <a:noFill/>
                    </a:lnB>
                    <a:noFill/>
                  </a:tcPr>
                </a:tc>
                <a:tc>
                  <a:txBody>
                    <a:bodyPr/>
                    <a:lstStyle/>
                    <a:p>
                      <a:pPr>
                        <a:buNone/>
                      </a:pPr>
                      <a:r>
                        <a:rPr lang="en-IN" sz="2000" b="1" dirty="0"/>
                        <a:t>Traditional Usability Testing</a:t>
                      </a:r>
                      <a:endParaRPr lang="en-IN" sz="2000" dirty="0"/>
                    </a:p>
                  </a:txBody>
                  <a:tcPr anchor="ctr">
                    <a:lnL>
                      <a:noFill/>
                    </a:lnL>
                    <a:lnR>
                      <a:noFill/>
                    </a:lnR>
                    <a:lnT>
                      <a:noFill/>
                    </a:lnT>
                    <a:lnB>
                      <a:noFill/>
                    </a:lnB>
                    <a:noFill/>
                  </a:tcPr>
                </a:tc>
                <a:extLst>
                  <a:ext uri="{0D108BD9-81ED-4DB2-BD59-A6C34878D82A}">
                    <a16:rowId xmlns:a16="http://schemas.microsoft.com/office/drawing/2014/main" val="2923700446"/>
                  </a:ext>
                </a:extLst>
              </a:tr>
              <a:tr h="0">
                <a:tc>
                  <a:txBody>
                    <a:bodyPr/>
                    <a:lstStyle/>
                    <a:p>
                      <a:pPr>
                        <a:buNone/>
                      </a:pPr>
                      <a:r>
                        <a:rPr lang="en-IN" sz="2000" b="1"/>
                        <a:t>Purpose</a:t>
                      </a:r>
                      <a:endParaRPr lang="en-IN" sz="2000"/>
                    </a:p>
                  </a:txBody>
                  <a:tcPr anchor="ctr">
                    <a:lnL>
                      <a:noFill/>
                    </a:lnL>
                    <a:lnR>
                      <a:noFill/>
                    </a:lnR>
                    <a:lnT>
                      <a:noFill/>
                    </a:lnT>
                    <a:lnB>
                      <a:noFill/>
                    </a:lnB>
                    <a:noFill/>
                  </a:tcPr>
                </a:tc>
                <a:tc>
                  <a:txBody>
                    <a:bodyPr/>
                    <a:lstStyle/>
                    <a:p>
                      <a:pPr>
                        <a:buNone/>
                      </a:pPr>
                      <a:r>
                        <a:rPr lang="en-US" sz="2000"/>
                        <a:t>Understand user’s real-world context, culture, and behavior</a:t>
                      </a:r>
                    </a:p>
                  </a:txBody>
                  <a:tcPr anchor="ctr">
                    <a:lnL>
                      <a:noFill/>
                    </a:lnL>
                    <a:lnR>
                      <a:noFill/>
                    </a:lnR>
                    <a:lnT>
                      <a:noFill/>
                    </a:lnT>
                    <a:lnB>
                      <a:noFill/>
                    </a:lnB>
                    <a:noFill/>
                  </a:tcPr>
                </a:tc>
                <a:tc>
                  <a:txBody>
                    <a:bodyPr/>
                    <a:lstStyle/>
                    <a:p>
                      <a:pPr>
                        <a:buNone/>
                      </a:pPr>
                      <a:r>
                        <a:rPr lang="en-US" sz="2000" dirty="0"/>
                        <a:t>Test how easily a user can perform tasks on a product or prototype</a:t>
                      </a:r>
                    </a:p>
                  </a:txBody>
                  <a:tcPr anchor="ctr">
                    <a:lnL>
                      <a:noFill/>
                    </a:lnL>
                    <a:lnR>
                      <a:noFill/>
                    </a:lnR>
                    <a:lnT>
                      <a:noFill/>
                    </a:lnT>
                    <a:lnB>
                      <a:noFill/>
                    </a:lnB>
                    <a:noFill/>
                  </a:tcPr>
                </a:tc>
                <a:extLst>
                  <a:ext uri="{0D108BD9-81ED-4DB2-BD59-A6C34878D82A}">
                    <a16:rowId xmlns:a16="http://schemas.microsoft.com/office/drawing/2014/main" val="2611910510"/>
                  </a:ext>
                </a:extLst>
              </a:tr>
              <a:tr h="0">
                <a:tc>
                  <a:txBody>
                    <a:bodyPr/>
                    <a:lstStyle/>
                    <a:p>
                      <a:pPr>
                        <a:buNone/>
                      </a:pPr>
                      <a:r>
                        <a:rPr lang="en-IN" sz="2000" b="1"/>
                        <a:t>Setting</a:t>
                      </a:r>
                      <a:endParaRPr lang="en-IN" sz="2000"/>
                    </a:p>
                  </a:txBody>
                  <a:tcPr anchor="ctr">
                    <a:lnL>
                      <a:noFill/>
                    </a:lnL>
                    <a:lnR>
                      <a:noFill/>
                    </a:lnR>
                    <a:lnT>
                      <a:noFill/>
                    </a:lnT>
                    <a:lnB>
                      <a:noFill/>
                    </a:lnB>
                    <a:noFill/>
                  </a:tcPr>
                </a:tc>
                <a:tc>
                  <a:txBody>
                    <a:bodyPr/>
                    <a:lstStyle/>
                    <a:p>
                      <a:pPr>
                        <a:buNone/>
                      </a:pPr>
                      <a:r>
                        <a:rPr lang="en-US" sz="2000"/>
                        <a:t>User’s natural environment (home, workplace, public spaces)</a:t>
                      </a:r>
                    </a:p>
                  </a:txBody>
                  <a:tcPr anchor="ctr">
                    <a:lnL>
                      <a:noFill/>
                    </a:lnL>
                    <a:lnR>
                      <a:noFill/>
                    </a:lnR>
                    <a:lnT>
                      <a:noFill/>
                    </a:lnT>
                    <a:lnB>
                      <a:noFill/>
                    </a:lnB>
                    <a:noFill/>
                  </a:tcPr>
                </a:tc>
                <a:tc>
                  <a:txBody>
                    <a:bodyPr/>
                    <a:lstStyle/>
                    <a:p>
                      <a:pPr>
                        <a:buNone/>
                      </a:pPr>
                      <a:r>
                        <a:rPr lang="en-US" sz="2000"/>
                        <a:t>Controlled lab or testing room</a:t>
                      </a:r>
                    </a:p>
                  </a:txBody>
                  <a:tcPr anchor="ctr">
                    <a:lnL>
                      <a:noFill/>
                    </a:lnL>
                    <a:lnR>
                      <a:noFill/>
                    </a:lnR>
                    <a:lnT>
                      <a:noFill/>
                    </a:lnT>
                    <a:lnB>
                      <a:noFill/>
                    </a:lnB>
                    <a:noFill/>
                  </a:tcPr>
                </a:tc>
                <a:extLst>
                  <a:ext uri="{0D108BD9-81ED-4DB2-BD59-A6C34878D82A}">
                    <a16:rowId xmlns:a16="http://schemas.microsoft.com/office/drawing/2014/main" val="1461822113"/>
                  </a:ext>
                </a:extLst>
              </a:tr>
              <a:tr h="0">
                <a:tc>
                  <a:txBody>
                    <a:bodyPr/>
                    <a:lstStyle/>
                    <a:p>
                      <a:pPr>
                        <a:buNone/>
                      </a:pPr>
                      <a:r>
                        <a:rPr lang="en-IN" sz="2000" b="1"/>
                        <a:t>Focus</a:t>
                      </a:r>
                      <a:endParaRPr lang="en-IN" sz="2000"/>
                    </a:p>
                  </a:txBody>
                  <a:tcPr anchor="ctr">
                    <a:lnL>
                      <a:noFill/>
                    </a:lnL>
                    <a:lnR>
                      <a:noFill/>
                    </a:lnR>
                    <a:lnT>
                      <a:noFill/>
                    </a:lnT>
                    <a:lnB>
                      <a:noFill/>
                    </a:lnB>
                    <a:noFill/>
                  </a:tcPr>
                </a:tc>
                <a:tc>
                  <a:txBody>
                    <a:bodyPr/>
                    <a:lstStyle/>
                    <a:p>
                      <a:pPr>
                        <a:buNone/>
                      </a:pPr>
                      <a:r>
                        <a:rPr lang="en-US" sz="2000"/>
                        <a:t>Deep insights into habits, motivations, and social factors</a:t>
                      </a:r>
                    </a:p>
                  </a:txBody>
                  <a:tcPr anchor="ctr">
                    <a:lnL>
                      <a:noFill/>
                    </a:lnL>
                    <a:lnR>
                      <a:noFill/>
                    </a:lnR>
                    <a:lnT>
                      <a:noFill/>
                    </a:lnT>
                    <a:lnB>
                      <a:noFill/>
                    </a:lnB>
                    <a:noFill/>
                  </a:tcPr>
                </a:tc>
                <a:tc>
                  <a:txBody>
                    <a:bodyPr/>
                    <a:lstStyle/>
                    <a:p>
                      <a:pPr>
                        <a:buNone/>
                      </a:pPr>
                      <a:r>
                        <a:rPr lang="en-US" sz="2000"/>
                        <a:t>Performance metrics like task completion time, error rate</a:t>
                      </a:r>
                    </a:p>
                  </a:txBody>
                  <a:tcPr anchor="ctr">
                    <a:lnL>
                      <a:noFill/>
                    </a:lnL>
                    <a:lnR>
                      <a:noFill/>
                    </a:lnR>
                    <a:lnT>
                      <a:noFill/>
                    </a:lnT>
                    <a:lnB>
                      <a:noFill/>
                    </a:lnB>
                    <a:noFill/>
                  </a:tcPr>
                </a:tc>
                <a:extLst>
                  <a:ext uri="{0D108BD9-81ED-4DB2-BD59-A6C34878D82A}">
                    <a16:rowId xmlns:a16="http://schemas.microsoft.com/office/drawing/2014/main" val="3394935685"/>
                  </a:ext>
                </a:extLst>
              </a:tr>
              <a:tr h="0">
                <a:tc>
                  <a:txBody>
                    <a:bodyPr/>
                    <a:lstStyle/>
                    <a:p>
                      <a:pPr>
                        <a:buNone/>
                      </a:pPr>
                      <a:r>
                        <a:rPr lang="en-IN" sz="2000" b="1"/>
                        <a:t>Method</a:t>
                      </a:r>
                      <a:endParaRPr lang="en-IN" sz="2000"/>
                    </a:p>
                  </a:txBody>
                  <a:tcPr anchor="ctr">
                    <a:lnL>
                      <a:noFill/>
                    </a:lnL>
                    <a:lnR>
                      <a:noFill/>
                    </a:lnR>
                    <a:lnT>
                      <a:noFill/>
                    </a:lnT>
                    <a:lnB>
                      <a:noFill/>
                    </a:lnB>
                    <a:noFill/>
                  </a:tcPr>
                </a:tc>
                <a:tc>
                  <a:txBody>
                    <a:bodyPr/>
                    <a:lstStyle/>
                    <a:p>
                      <a:pPr>
                        <a:buNone/>
                      </a:pPr>
                      <a:r>
                        <a:rPr lang="en-US" sz="2000"/>
                        <a:t>Observation, in-context interviews, shadowing, participation</a:t>
                      </a:r>
                    </a:p>
                  </a:txBody>
                  <a:tcPr anchor="ctr">
                    <a:lnL>
                      <a:noFill/>
                    </a:lnL>
                    <a:lnR>
                      <a:noFill/>
                    </a:lnR>
                    <a:lnT>
                      <a:noFill/>
                    </a:lnT>
                    <a:lnB>
                      <a:noFill/>
                    </a:lnB>
                    <a:noFill/>
                  </a:tcPr>
                </a:tc>
                <a:tc>
                  <a:txBody>
                    <a:bodyPr/>
                    <a:lstStyle/>
                    <a:p>
                      <a:pPr>
                        <a:buNone/>
                      </a:pPr>
                      <a:r>
                        <a:rPr lang="en-US" sz="2000"/>
                        <a:t>Structured tasks, observation, think-aloud protocols</a:t>
                      </a:r>
                    </a:p>
                  </a:txBody>
                  <a:tcPr anchor="ctr">
                    <a:lnL>
                      <a:noFill/>
                    </a:lnL>
                    <a:lnR>
                      <a:noFill/>
                    </a:lnR>
                    <a:lnT>
                      <a:noFill/>
                    </a:lnT>
                    <a:lnB>
                      <a:noFill/>
                    </a:lnB>
                    <a:noFill/>
                  </a:tcPr>
                </a:tc>
                <a:extLst>
                  <a:ext uri="{0D108BD9-81ED-4DB2-BD59-A6C34878D82A}">
                    <a16:rowId xmlns:a16="http://schemas.microsoft.com/office/drawing/2014/main" val="3719754070"/>
                  </a:ext>
                </a:extLst>
              </a:tr>
              <a:tr h="0">
                <a:tc>
                  <a:txBody>
                    <a:bodyPr/>
                    <a:lstStyle/>
                    <a:p>
                      <a:pPr>
                        <a:buNone/>
                      </a:pPr>
                      <a:r>
                        <a:rPr lang="en-IN" sz="2000" b="1"/>
                        <a:t>Outcome</a:t>
                      </a:r>
                      <a:endParaRPr lang="en-IN" sz="2000"/>
                    </a:p>
                  </a:txBody>
                  <a:tcPr anchor="ctr">
                    <a:lnL>
                      <a:noFill/>
                    </a:lnL>
                    <a:lnR>
                      <a:noFill/>
                    </a:lnR>
                    <a:lnT>
                      <a:noFill/>
                    </a:lnT>
                    <a:lnB>
                      <a:noFill/>
                    </a:lnB>
                    <a:noFill/>
                  </a:tcPr>
                </a:tc>
                <a:tc>
                  <a:txBody>
                    <a:bodyPr/>
                    <a:lstStyle/>
                    <a:p>
                      <a:pPr>
                        <a:buNone/>
                      </a:pPr>
                      <a:r>
                        <a:rPr lang="en-US" sz="2000"/>
                        <a:t>Design decisions grounded in real-life needs and constraints</a:t>
                      </a:r>
                    </a:p>
                  </a:txBody>
                  <a:tcPr anchor="ctr">
                    <a:lnL>
                      <a:noFill/>
                    </a:lnL>
                    <a:lnR>
                      <a:noFill/>
                    </a:lnR>
                    <a:lnT>
                      <a:noFill/>
                    </a:lnT>
                    <a:lnB>
                      <a:noFill/>
                    </a:lnB>
                    <a:noFill/>
                  </a:tcPr>
                </a:tc>
                <a:tc>
                  <a:txBody>
                    <a:bodyPr/>
                    <a:lstStyle/>
                    <a:p>
                      <a:pPr>
                        <a:buNone/>
                      </a:pPr>
                      <a:r>
                        <a:rPr lang="en-US" sz="2000"/>
                        <a:t>Refinements to improve efficiency, usability, and interface clarity</a:t>
                      </a:r>
                    </a:p>
                  </a:txBody>
                  <a:tcPr anchor="ctr">
                    <a:lnL>
                      <a:noFill/>
                    </a:lnL>
                    <a:lnR>
                      <a:noFill/>
                    </a:lnR>
                    <a:lnT>
                      <a:noFill/>
                    </a:lnT>
                    <a:lnB>
                      <a:noFill/>
                    </a:lnB>
                    <a:noFill/>
                  </a:tcPr>
                </a:tc>
                <a:extLst>
                  <a:ext uri="{0D108BD9-81ED-4DB2-BD59-A6C34878D82A}">
                    <a16:rowId xmlns:a16="http://schemas.microsoft.com/office/drawing/2014/main" val="2559934546"/>
                  </a:ext>
                </a:extLst>
              </a:tr>
              <a:tr h="0">
                <a:tc>
                  <a:txBody>
                    <a:bodyPr/>
                    <a:lstStyle/>
                    <a:p>
                      <a:pPr>
                        <a:buNone/>
                      </a:pPr>
                      <a:r>
                        <a:rPr lang="en-IN" sz="2000" b="1"/>
                        <a:t>Example</a:t>
                      </a:r>
                      <a:endParaRPr lang="en-IN" sz="2000"/>
                    </a:p>
                  </a:txBody>
                  <a:tcPr anchor="ctr">
                    <a:lnL>
                      <a:noFill/>
                    </a:lnL>
                    <a:lnR>
                      <a:noFill/>
                    </a:lnR>
                    <a:lnT>
                      <a:noFill/>
                    </a:lnT>
                    <a:lnB>
                      <a:noFill/>
                    </a:lnB>
                    <a:noFill/>
                  </a:tcPr>
                </a:tc>
                <a:tc>
                  <a:txBody>
                    <a:bodyPr/>
                    <a:lstStyle/>
                    <a:p>
                      <a:pPr>
                        <a:buNone/>
                      </a:pPr>
                      <a:r>
                        <a:rPr lang="en-US" sz="2000"/>
                        <a:t>Spending a week with farmers to design an agricultural app</a:t>
                      </a:r>
                    </a:p>
                  </a:txBody>
                  <a:tcPr anchor="ctr">
                    <a:lnL>
                      <a:noFill/>
                    </a:lnL>
                    <a:lnR>
                      <a:noFill/>
                    </a:lnR>
                    <a:lnT>
                      <a:noFill/>
                    </a:lnT>
                    <a:lnB>
                      <a:noFill/>
                    </a:lnB>
                    <a:noFill/>
                  </a:tcPr>
                </a:tc>
                <a:tc>
                  <a:txBody>
                    <a:bodyPr/>
                    <a:lstStyle/>
                    <a:p>
                      <a:pPr>
                        <a:buNone/>
                      </a:pPr>
                      <a:r>
                        <a:rPr lang="en-US" sz="2000" dirty="0"/>
                        <a:t>Bringing farmers into a lab to test a prototype app’s navigation</a:t>
                      </a:r>
                    </a:p>
                  </a:txBody>
                  <a:tcPr anchor="ctr">
                    <a:lnL>
                      <a:noFill/>
                    </a:lnL>
                    <a:lnR>
                      <a:noFill/>
                    </a:lnR>
                    <a:lnT>
                      <a:noFill/>
                    </a:lnT>
                    <a:lnB>
                      <a:noFill/>
                    </a:lnB>
                    <a:noFill/>
                  </a:tcPr>
                </a:tc>
                <a:extLst>
                  <a:ext uri="{0D108BD9-81ED-4DB2-BD59-A6C34878D82A}">
                    <a16:rowId xmlns:a16="http://schemas.microsoft.com/office/drawing/2014/main" val="2466539093"/>
                  </a:ext>
                </a:extLst>
              </a:tr>
            </a:tbl>
          </a:graphicData>
        </a:graphic>
      </p:graphicFrame>
    </p:spTree>
    <p:extLst>
      <p:ext uri="{BB962C8B-B14F-4D97-AF65-F5344CB8AC3E}">
        <p14:creationId xmlns:p14="http://schemas.microsoft.com/office/powerpoint/2010/main" val="1096593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B518B-B2E8-F88E-D59F-779C6A5136F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368026D-C829-861C-9C57-03244DEAD78A}"/>
              </a:ext>
            </a:extLst>
          </p:cNvPr>
          <p:cNvSpPr>
            <a:spLocks noGrp="1"/>
          </p:cNvSpPr>
          <p:nvPr>
            <p:ph type="title"/>
          </p:nvPr>
        </p:nvSpPr>
        <p:spPr>
          <a:xfrm>
            <a:off x="335360" y="164334"/>
            <a:ext cx="6211927" cy="584942"/>
          </a:xfrm>
        </p:spPr>
        <p:txBody>
          <a:bodyPr/>
          <a:lstStyle/>
          <a:p>
            <a:r>
              <a:rPr lang="en-IN" dirty="0"/>
              <a:t>Task analysis</a:t>
            </a:r>
          </a:p>
        </p:txBody>
      </p:sp>
      <p:sp>
        <p:nvSpPr>
          <p:cNvPr id="5" name="TextBox 4">
            <a:extLst>
              <a:ext uri="{FF2B5EF4-FFF2-40B4-BE49-F238E27FC236}">
                <a16:creationId xmlns:a16="http://schemas.microsoft.com/office/drawing/2014/main" id="{5A04EB73-15BB-EA4D-B7AF-350A5DD849AC}"/>
              </a:ext>
            </a:extLst>
          </p:cNvPr>
          <p:cNvSpPr txBox="1"/>
          <p:nvPr/>
        </p:nvSpPr>
        <p:spPr>
          <a:xfrm>
            <a:off x="357056" y="980728"/>
            <a:ext cx="11233248" cy="3970318"/>
          </a:xfrm>
          <a:prstGeom prst="rect">
            <a:avLst/>
          </a:prstGeom>
          <a:noFill/>
        </p:spPr>
        <p:txBody>
          <a:bodyPr wrap="square">
            <a:spAutoFit/>
          </a:bodyPr>
          <a:lstStyle/>
          <a:p>
            <a:pPr marL="342900" indent="-342900">
              <a:buFont typeface="Arial" panose="020B0604020202020204" pitchFamily="34" charset="0"/>
              <a:buChar char="•"/>
            </a:pPr>
            <a:r>
              <a:rPr lang="en-US" sz="2800" dirty="0"/>
              <a:t>Task analysis means understanding users’ work.</a:t>
            </a:r>
          </a:p>
          <a:p>
            <a:endParaRPr lang="en-US" sz="2800" dirty="0"/>
          </a:p>
          <a:p>
            <a:pPr marL="342900" indent="-342900">
              <a:buFont typeface="Arial" panose="020B0604020202020204" pitchFamily="34" charset="0"/>
              <a:buChar char="•"/>
            </a:pPr>
            <a:r>
              <a:rPr lang="en-US" sz="2800" dirty="0"/>
              <a:t>Task analysis is a systematic process of studying the way users perform their activities to achieve specific goals, focusing on the tasks, subtasks, information needs, and environmental constraints involved.</a:t>
            </a:r>
          </a:p>
          <a:p>
            <a:endParaRPr lang="en-US" sz="2800" dirty="0"/>
          </a:p>
          <a:p>
            <a:pPr marL="342900" indent="-342900">
              <a:buFont typeface="Arial" panose="020B0604020202020204" pitchFamily="34" charset="0"/>
              <a:buChar char="•"/>
            </a:pPr>
            <a:r>
              <a:rPr lang="en-US" sz="2800" dirty="0"/>
              <a:t>It serves as a bridge between understanding user requirements and designing usable systems. </a:t>
            </a:r>
          </a:p>
          <a:p>
            <a:pPr marL="342900" indent="-342900">
              <a:buFont typeface="Arial" panose="020B0604020202020204" pitchFamily="34" charset="0"/>
              <a:buChar char="•"/>
            </a:pPr>
            <a:endParaRPr lang="en-IN" sz="2800" dirty="0"/>
          </a:p>
        </p:txBody>
      </p:sp>
    </p:spTree>
    <p:extLst>
      <p:ext uri="{BB962C8B-B14F-4D97-AF65-F5344CB8AC3E}">
        <p14:creationId xmlns:p14="http://schemas.microsoft.com/office/powerpoint/2010/main" val="2867378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animEffect transition="in" filter="fade">
                                      <p:cBhvr>
                                        <p:cTn id="14" dur="1000"/>
                                        <p:tgtEl>
                                          <p:spTgt spid="5">
                                            <p:txEl>
                                              <p:pRg st="2" end="2"/>
                                            </p:txEl>
                                          </p:spTgt>
                                        </p:tgtEl>
                                      </p:cBhvr>
                                    </p:animEffect>
                                    <p:anim calcmode="lin" valueType="num">
                                      <p:cBhvr>
                                        <p:cTn id="15"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1000"/>
                                        <p:tgtEl>
                                          <p:spTgt spid="5">
                                            <p:txEl>
                                              <p:pRg st="4" end="4"/>
                                            </p:txEl>
                                          </p:spTgt>
                                        </p:tgtEl>
                                      </p:cBhvr>
                                    </p:animEffect>
                                    <p:anim calcmode="lin" valueType="num">
                                      <p:cBhvr>
                                        <p:cTn id="22"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E3916-3670-AF47-D53C-F8C328CF340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0C8420D-F111-708A-0A22-1DC069CAB9DD}"/>
              </a:ext>
            </a:extLst>
          </p:cNvPr>
          <p:cNvSpPr>
            <a:spLocks noGrp="1"/>
          </p:cNvSpPr>
          <p:nvPr>
            <p:ph type="title"/>
          </p:nvPr>
        </p:nvSpPr>
        <p:spPr>
          <a:xfrm>
            <a:off x="407368" y="260648"/>
            <a:ext cx="6211927" cy="685308"/>
          </a:xfrm>
        </p:spPr>
        <p:txBody>
          <a:bodyPr/>
          <a:lstStyle/>
          <a:p>
            <a:r>
              <a:rPr lang="en-IN" dirty="0"/>
              <a:t>Task analysis</a:t>
            </a:r>
          </a:p>
        </p:txBody>
      </p:sp>
      <p:sp>
        <p:nvSpPr>
          <p:cNvPr id="3" name="TextBox 2">
            <a:extLst>
              <a:ext uri="{FF2B5EF4-FFF2-40B4-BE49-F238E27FC236}">
                <a16:creationId xmlns:a16="http://schemas.microsoft.com/office/drawing/2014/main" id="{4F2A275C-AB2E-1A11-194D-98CDA24AB604}"/>
              </a:ext>
            </a:extLst>
          </p:cNvPr>
          <p:cNvSpPr txBox="1"/>
          <p:nvPr/>
        </p:nvSpPr>
        <p:spPr>
          <a:xfrm>
            <a:off x="695400" y="1052736"/>
            <a:ext cx="6840760" cy="3108543"/>
          </a:xfrm>
          <a:prstGeom prst="rect">
            <a:avLst/>
          </a:prstGeom>
          <a:noFill/>
        </p:spPr>
        <p:txBody>
          <a:bodyPr wrap="square">
            <a:spAutoFit/>
          </a:bodyPr>
          <a:lstStyle/>
          <a:p>
            <a:r>
              <a:rPr lang="en-US" sz="2800" dirty="0"/>
              <a:t>Task analysis  goes hand in hand with understanding users </a:t>
            </a:r>
            <a:r>
              <a:rPr lang="en-US" sz="2800" b="1" dirty="0">
                <a:solidFill>
                  <a:schemeClr val="accent6">
                    <a:lumMod val="50000"/>
                  </a:schemeClr>
                </a:solidFill>
              </a:rPr>
              <a:t>(user analysis) </a:t>
            </a:r>
            <a:r>
              <a:rPr lang="en-US" sz="2800" dirty="0"/>
              <a:t>and</a:t>
            </a:r>
          </a:p>
          <a:p>
            <a:r>
              <a:rPr lang="en-US" sz="2800" dirty="0"/>
              <a:t> understanding the users’ physical, technological, cultural, social,</a:t>
            </a:r>
          </a:p>
          <a:p>
            <a:r>
              <a:rPr lang="en-US" sz="2800" dirty="0"/>
              <a:t> and political environments </a:t>
            </a:r>
            <a:r>
              <a:rPr lang="en-US" sz="2800" b="1" dirty="0">
                <a:solidFill>
                  <a:schemeClr val="accent6">
                    <a:lumMod val="50000"/>
                  </a:schemeClr>
                </a:solidFill>
              </a:rPr>
              <a:t>(environmental analysis).</a:t>
            </a:r>
          </a:p>
          <a:p>
            <a:endParaRPr lang="en-US" sz="2800" b="1" dirty="0">
              <a:solidFill>
                <a:schemeClr val="accent6">
                  <a:lumMod val="50000"/>
                </a:schemeClr>
              </a:solidFill>
            </a:endParaRPr>
          </a:p>
        </p:txBody>
      </p:sp>
      <p:pic>
        <p:nvPicPr>
          <p:cNvPr id="6" name="Picture 5">
            <a:extLst>
              <a:ext uri="{FF2B5EF4-FFF2-40B4-BE49-F238E27FC236}">
                <a16:creationId xmlns:a16="http://schemas.microsoft.com/office/drawing/2014/main" id="{B32F7ED2-AAAA-0D6B-FAC3-B4A5C46711A1}"/>
              </a:ext>
            </a:extLst>
          </p:cNvPr>
          <p:cNvPicPr>
            <a:picLocks noChangeAspect="1"/>
          </p:cNvPicPr>
          <p:nvPr/>
        </p:nvPicPr>
        <p:blipFill>
          <a:blip r:embed="rId2"/>
          <a:stretch>
            <a:fillRect/>
          </a:stretch>
        </p:blipFill>
        <p:spPr>
          <a:xfrm>
            <a:off x="7248128" y="437565"/>
            <a:ext cx="4824536" cy="3477110"/>
          </a:xfrm>
          <a:prstGeom prst="rect">
            <a:avLst/>
          </a:prstGeom>
        </p:spPr>
      </p:pic>
    </p:spTree>
    <p:extLst>
      <p:ext uri="{BB962C8B-B14F-4D97-AF65-F5344CB8AC3E}">
        <p14:creationId xmlns:p14="http://schemas.microsoft.com/office/powerpoint/2010/main" val="14677349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C2DC2-8DB0-2DFF-6E80-1832D21DA38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08E6514-3C54-80BC-50F7-B0BB25DBA06B}"/>
              </a:ext>
            </a:extLst>
          </p:cNvPr>
          <p:cNvSpPr>
            <a:spLocks noGrp="1"/>
          </p:cNvSpPr>
          <p:nvPr>
            <p:ph type="title"/>
          </p:nvPr>
        </p:nvSpPr>
        <p:spPr>
          <a:xfrm>
            <a:off x="407368" y="260648"/>
            <a:ext cx="9001000" cy="685308"/>
          </a:xfrm>
        </p:spPr>
        <p:txBody>
          <a:bodyPr/>
          <a:lstStyle/>
          <a:p>
            <a:r>
              <a:rPr lang="en-US" dirty="0"/>
              <a:t>Four Principles That Underlie Task Analysis</a:t>
            </a:r>
            <a:endParaRPr lang="en-IN" dirty="0"/>
          </a:p>
        </p:txBody>
      </p:sp>
      <p:sp>
        <p:nvSpPr>
          <p:cNvPr id="3" name="TextBox 2">
            <a:extLst>
              <a:ext uri="{FF2B5EF4-FFF2-40B4-BE49-F238E27FC236}">
                <a16:creationId xmlns:a16="http://schemas.microsoft.com/office/drawing/2014/main" id="{DAC9CDC3-11DC-0A63-598C-7367F00A17FC}"/>
              </a:ext>
            </a:extLst>
          </p:cNvPr>
          <p:cNvSpPr txBox="1"/>
          <p:nvPr/>
        </p:nvSpPr>
        <p:spPr>
          <a:xfrm>
            <a:off x="695400" y="1052736"/>
            <a:ext cx="11017224" cy="3539430"/>
          </a:xfrm>
          <a:prstGeom prst="rect">
            <a:avLst/>
          </a:prstGeom>
          <a:noFill/>
        </p:spPr>
        <p:txBody>
          <a:bodyPr wrap="square">
            <a:spAutoFit/>
          </a:bodyPr>
          <a:lstStyle/>
          <a:p>
            <a:pPr marL="457200" indent="-457200">
              <a:buFont typeface="Arial" panose="020B0604020202020204" pitchFamily="34" charset="0"/>
              <a:buChar char="•"/>
            </a:pPr>
            <a:r>
              <a:rPr lang="en-US" sz="2800" dirty="0"/>
              <a:t>Task analysis is an integral part of a broader analysis that includes understanding users and their environments.</a:t>
            </a:r>
          </a:p>
          <a:p>
            <a:pPr marL="457200" indent="-457200">
              <a:buFont typeface="Arial" panose="020B0604020202020204" pitchFamily="34" charset="0"/>
              <a:buChar char="•"/>
            </a:pPr>
            <a:r>
              <a:rPr lang="en-US" sz="2800" dirty="0"/>
              <a:t>Task analysis includes understanding users’ goals.</a:t>
            </a:r>
          </a:p>
          <a:p>
            <a:pPr marL="457200" indent="-457200">
              <a:buFont typeface="Arial" panose="020B0604020202020204" pitchFamily="34" charset="0"/>
              <a:buChar char="•"/>
            </a:pPr>
            <a:r>
              <a:rPr lang="en-US" sz="2800" dirty="0"/>
              <a:t>Although the focus, methods, granularity, and presentation  of information may differ at different times, task analysis is  relevant at all stages of the design and development process.</a:t>
            </a:r>
          </a:p>
          <a:p>
            <a:pPr marL="457200" indent="-457200">
              <a:buFont typeface="Arial" panose="020B0604020202020204" pitchFamily="34" charset="0"/>
              <a:buChar char="•"/>
            </a:pPr>
            <a:r>
              <a:rPr lang="en-US" sz="2800" dirty="0"/>
              <a:t>The practical reality is that task analysis for a given project depends on many factors.</a:t>
            </a:r>
          </a:p>
        </p:txBody>
      </p:sp>
    </p:spTree>
    <p:extLst>
      <p:ext uri="{BB962C8B-B14F-4D97-AF65-F5344CB8AC3E}">
        <p14:creationId xmlns:p14="http://schemas.microsoft.com/office/powerpoint/2010/main" val="3947308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15A62-ADD3-9C32-04D6-620A91A70E5E}"/>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71994C4F-C393-0FFE-1863-7F6C061466A2}"/>
              </a:ext>
            </a:extLst>
          </p:cNvPr>
          <p:cNvPicPr>
            <a:picLocks noChangeAspect="1"/>
          </p:cNvPicPr>
          <p:nvPr/>
        </p:nvPicPr>
        <p:blipFill>
          <a:blip r:embed="rId2"/>
          <a:stretch>
            <a:fillRect/>
          </a:stretch>
        </p:blipFill>
        <p:spPr>
          <a:xfrm>
            <a:off x="1343472" y="152636"/>
            <a:ext cx="7416824" cy="6552728"/>
          </a:xfrm>
          <a:prstGeom prst="rect">
            <a:avLst/>
          </a:prstGeom>
        </p:spPr>
      </p:pic>
    </p:spTree>
    <p:extLst>
      <p:ext uri="{BB962C8B-B14F-4D97-AF65-F5344CB8AC3E}">
        <p14:creationId xmlns:p14="http://schemas.microsoft.com/office/powerpoint/2010/main" val="1527389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ABA9B6-4034-A386-73D6-034FED5180E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627F85B-1838-2355-4243-F1BE2D00EE9A}"/>
              </a:ext>
            </a:extLst>
          </p:cNvPr>
          <p:cNvSpPr>
            <a:spLocks noGrp="1"/>
          </p:cNvSpPr>
          <p:nvPr>
            <p:ph type="title"/>
          </p:nvPr>
        </p:nvSpPr>
        <p:spPr/>
        <p:txBody>
          <a:bodyPr/>
          <a:lstStyle/>
          <a:p>
            <a:r>
              <a:rPr lang="en-IN" dirty="0"/>
              <a:t>introduction</a:t>
            </a:r>
          </a:p>
        </p:txBody>
      </p:sp>
      <p:sp>
        <p:nvSpPr>
          <p:cNvPr id="5" name="TextBox 4">
            <a:extLst>
              <a:ext uri="{FF2B5EF4-FFF2-40B4-BE49-F238E27FC236}">
                <a16:creationId xmlns:a16="http://schemas.microsoft.com/office/drawing/2014/main" id="{A2AA11BB-4D7C-5441-6088-1EB058C1FE90}"/>
              </a:ext>
            </a:extLst>
          </p:cNvPr>
          <p:cNvSpPr txBox="1"/>
          <p:nvPr/>
        </p:nvSpPr>
        <p:spPr>
          <a:xfrm>
            <a:off x="1199456" y="1340768"/>
            <a:ext cx="9577064" cy="2610843"/>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sz="2800" dirty="0"/>
              <a:t>User Interfaces (UIs) serve as the bridge between users and technology. </a:t>
            </a:r>
          </a:p>
          <a:p>
            <a:pPr marL="457200" indent="-457200">
              <a:lnSpc>
                <a:spcPct val="150000"/>
              </a:lnSpc>
              <a:buFont typeface="Arial" panose="020B0604020202020204" pitchFamily="34" charset="0"/>
              <a:buChar char="•"/>
            </a:pPr>
            <a:r>
              <a:rPr lang="en-US" sz="2800" dirty="0"/>
              <a:t>Good window and control design can improve efficiency and user satisfaction.</a:t>
            </a:r>
          </a:p>
        </p:txBody>
      </p:sp>
    </p:spTree>
    <p:extLst>
      <p:ext uri="{BB962C8B-B14F-4D97-AF65-F5344CB8AC3E}">
        <p14:creationId xmlns:p14="http://schemas.microsoft.com/office/powerpoint/2010/main" val="6683090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0E401-21A9-4C81-AD86-EDE1D275EAF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39FECC3-8823-E155-74F1-C1E0F007CAAD}"/>
              </a:ext>
            </a:extLst>
          </p:cNvPr>
          <p:cNvPicPr>
            <a:picLocks noChangeAspect="1"/>
          </p:cNvPicPr>
          <p:nvPr/>
        </p:nvPicPr>
        <p:blipFill>
          <a:blip r:embed="rId2"/>
          <a:stretch>
            <a:fillRect/>
          </a:stretch>
        </p:blipFill>
        <p:spPr>
          <a:xfrm>
            <a:off x="1343472" y="260648"/>
            <a:ext cx="6480720" cy="6120680"/>
          </a:xfrm>
          <a:prstGeom prst="rect">
            <a:avLst/>
          </a:prstGeom>
        </p:spPr>
      </p:pic>
    </p:spTree>
    <p:extLst>
      <p:ext uri="{BB962C8B-B14F-4D97-AF65-F5344CB8AC3E}">
        <p14:creationId xmlns:p14="http://schemas.microsoft.com/office/powerpoint/2010/main" val="27420613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5ADAF-7ADC-C539-1BDB-F40D66024B4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4B79340-60F5-ED9E-FEB5-3CFAD2E711FE}"/>
              </a:ext>
            </a:extLst>
          </p:cNvPr>
          <p:cNvSpPr>
            <a:spLocks noGrp="1"/>
          </p:cNvSpPr>
          <p:nvPr>
            <p:ph type="title"/>
          </p:nvPr>
        </p:nvSpPr>
        <p:spPr>
          <a:xfrm>
            <a:off x="191344" y="116632"/>
            <a:ext cx="6211927" cy="838202"/>
          </a:xfrm>
        </p:spPr>
        <p:txBody>
          <a:bodyPr/>
          <a:lstStyle/>
          <a:p>
            <a:r>
              <a:rPr lang="en-US" b="1" dirty="0"/>
              <a:t>Types of Task Analysis</a:t>
            </a:r>
            <a:endParaRPr lang="en-IN" dirty="0"/>
          </a:p>
        </p:txBody>
      </p:sp>
      <p:sp>
        <p:nvSpPr>
          <p:cNvPr id="3" name="TextBox 2">
            <a:extLst>
              <a:ext uri="{FF2B5EF4-FFF2-40B4-BE49-F238E27FC236}">
                <a16:creationId xmlns:a16="http://schemas.microsoft.com/office/drawing/2014/main" id="{1D6C9EF1-F764-CA26-816A-84F66569DFBE}"/>
              </a:ext>
            </a:extLst>
          </p:cNvPr>
          <p:cNvSpPr txBox="1"/>
          <p:nvPr/>
        </p:nvSpPr>
        <p:spPr>
          <a:xfrm>
            <a:off x="839416" y="843677"/>
            <a:ext cx="10369152" cy="3170099"/>
          </a:xfrm>
          <a:prstGeom prst="rect">
            <a:avLst/>
          </a:prstGeom>
          <a:noFill/>
        </p:spPr>
        <p:txBody>
          <a:bodyPr wrap="square">
            <a:spAutoFit/>
          </a:bodyPr>
          <a:lstStyle/>
          <a:p>
            <a:br>
              <a:rPr lang="en-US" dirty="0"/>
            </a:br>
            <a:r>
              <a:rPr lang="en-US" sz="2600" dirty="0"/>
              <a:t>There are several task analysis methods, such as </a:t>
            </a:r>
          </a:p>
          <a:p>
            <a:r>
              <a:rPr lang="en-US" sz="2600" b="1" dirty="0"/>
              <a:t>Hierarchical Task Analysis (HTA) - </a:t>
            </a:r>
            <a:r>
              <a:rPr lang="en-US" sz="2600" dirty="0"/>
              <a:t>which breaks down tasks into goals, operations, and plans; </a:t>
            </a:r>
          </a:p>
          <a:p>
            <a:r>
              <a:rPr lang="en-US" sz="2600" b="1" dirty="0"/>
              <a:t>Cognitive Task Analysis (CTA) - </a:t>
            </a:r>
            <a:r>
              <a:rPr lang="en-US" sz="2600" dirty="0"/>
              <a:t> which focuses on mental processes and decision-making; </a:t>
            </a:r>
          </a:p>
          <a:p>
            <a:r>
              <a:rPr lang="en-US" sz="2600" b="1" dirty="0"/>
              <a:t>Contextual Task Analysis</a:t>
            </a:r>
            <a:r>
              <a:rPr lang="en-US" sz="2600" dirty="0"/>
              <a:t>, which accounts for environmental, social, and organizational factors. </a:t>
            </a:r>
          </a:p>
        </p:txBody>
      </p:sp>
    </p:spTree>
    <p:extLst>
      <p:ext uri="{BB962C8B-B14F-4D97-AF65-F5344CB8AC3E}">
        <p14:creationId xmlns:p14="http://schemas.microsoft.com/office/powerpoint/2010/main" val="29840676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643C2B-3689-4FF7-352F-8E45368AB77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B1B86F9-13ED-E73E-E4BE-614DECD18A48}"/>
              </a:ext>
            </a:extLst>
          </p:cNvPr>
          <p:cNvSpPr>
            <a:spLocks noGrp="1"/>
          </p:cNvSpPr>
          <p:nvPr>
            <p:ph type="title"/>
          </p:nvPr>
        </p:nvSpPr>
        <p:spPr>
          <a:xfrm>
            <a:off x="263352" y="332656"/>
            <a:ext cx="6211927" cy="440926"/>
          </a:xfrm>
        </p:spPr>
        <p:txBody>
          <a:bodyPr/>
          <a:lstStyle/>
          <a:p>
            <a:r>
              <a:rPr lang="en-IN" dirty="0"/>
              <a:t>Real case Study</a:t>
            </a:r>
          </a:p>
        </p:txBody>
      </p:sp>
      <p:sp>
        <p:nvSpPr>
          <p:cNvPr id="3" name="TextBox 2">
            <a:extLst>
              <a:ext uri="{FF2B5EF4-FFF2-40B4-BE49-F238E27FC236}">
                <a16:creationId xmlns:a16="http://schemas.microsoft.com/office/drawing/2014/main" id="{91FB4644-8D3E-ABAD-5636-4CA225F7ACC6}"/>
              </a:ext>
            </a:extLst>
          </p:cNvPr>
          <p:cNvSpPr txBox="1"/>
          <p:nvPr/>
        </p:nvSpPr>
        <p:spPr>
          <a:xfrm>
            <a:off x="911424" y="620688"/>
            <a:ext cx="10225136" cy="5293757"/>
          </a:xfrm>
          <a:prstGeom prst="rect">
            <a:avLst/>
          </a:prstGeom>
          <a:noFill/>
        </p:spPr>
        <p:txBody>
          <a:bodyPr wrap="square">
            <a:spAutoFit/>
          </a:bodyPr>
          <a:lstStyle/>
          <a:p>
            <a:br>
              <a:rPr lang="en-US" sz="2600" dirty="0"/>
            </a:br>
            <a:r>
              <a:rPr lang="en-US" sz="2600" dirty="0"/>
              <a:t>Consider the online flight booking process on a travel website. </a:t>
            </a:r>
          </a:p>
          <a:p>
            <a:r>
              <a:rPr lang="en-US" sz="2600" dirty="0"/>
              <a:t>The </a:t>
            </a:r>
            <a:r>
              <a:rPr lang="en-US" sz="2600" b="1" dirty="0"/>
              <a:t>main task</a:t>
            </a:r>
            <a:r>
              <a:rPr lang="en-US" sz="2600" dirty="0"/>
              <a:t> is purchasing a flight ticket. </a:t>
            </a:r>
          </a:p>
          <a:p>
            <a:r>
              <a:rPr lang="en-US" sz="2600" dirty="0"/>
              <a:t>Subtasks include searching for flights, comparing options, selecting dates, entering passenger details, choosing seats, adding extras, and completing payment.</a:t>
            </a:r>
          </a:p>
          <a:p>
            <a:r>
              <a:rPr lang="en-US" sz="2600" b="1" dirty="0"/>
              <a:t>Task Analysis</a:t>
            </a:r>
          </a:p>
          <a:p>
            <a:r>
              <a:rPr lang="en-US" sz="2600" dirty="0"/>
              <a:t> A task analysis here would reveal bottlenecks—for example, users abandoning the process when seat selection loads slowly or when date flexibility options are hidden. </a:t>
            </a:r>
          </a:p>
          <a:p>
            <a:r>
              <a:rPr lang="en-US" sz="2600" dirty="0"/>
              <a:t>Through this analysis, designers could streamline the interface by showing flexible date prices upfront, reducing page load times, and grouping related fields, improving both efficiency and satisfaction.</a:t>
            </a:r>
            <a:endParaRPr lang="en-IN" sz="2600" dirty="0"/>
          </a:p>
        </p:txBody>
      </p:sp>
    </p:spTree>
    <p:extLst>
      <p:ext uri="{BB962C8B-B14F-4D97-AF65-F5344CB8AC3E}">
        <p14:creationId xmlns:p14="http://schemas.microsoft.com/office/powerpoint/2010/main" val="23287388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47A33-5AF9-5B21-E17A-32FF5E8BAEF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9FB30BB-0239-82EF-31E4-E53F96B4A304}"/>
              </a:ext>
            </a:extLst>
          </p:cNvPr>
          <p:cNvSpPr>
            <a:spLocks noGrp="1"/>
          </p:cNvSpPr>
          <p:nvPr>
            <p:ph type="title"/>
          </p:nvPr>
        </p:nvSpPr>
        <p:spPr>
          <a:xfrm>
            <a:off x="191344" y="116632"/>
            <a:ext cx="6211927" cy="838202"/>
          </a:xfrm>
        </p:spPr>
        <p:txBody>
          <a:bodyPr/>
          <a:lstStyle/>
          <a:p>
            <a:r>
              <a:rPr lang="en-US" b="1" dirty="0"/>
              <a:t>Grounded Theory Method</a:t>
            </a:r>
            <a:endParaRPr lang="en-IN" dirty="0"/>
          </a:p>
        </p:txBody>
      </p:sp>
      <p:sp>
        <p:nvSpPr>
          <p:cNvPr id="3" name="TextBox 2">
            <a:extLst>
              <a:ext uri="{FF2B5EF4-FFF2-40B4-BE49-F238E27FC236}">
                <a16:creationId xmlns:a16="http://schemas.microsoft.com/office/drawing/2014/main" id="{A0DA732D-A172-08C5-6360-4DC7C6CA367E}"/>
              </a:ext>
            </a:extLst>
          </p:cNvPr>
          <p:cNvSpPr txBox="1"/>
          <p:nvPr/>
        </p:nvSpPr>
        <p:spPr>
          <a:xfrm>
            <a:off x="767408" y="954834"/>
            <a:ext cx="10801200" cy="4555093"/>
          </a:xfrm>
          <a:prstGeom prst="rect">
            <a:avLst/>
          </a:prstGeom>
          <a:noFill/>
        </p:spPr>
        <p:txBody>
          <a:bodyPr wrap="square">
            <a:spAutoFit/>
          </a:bodyPr>
          <a:lstStyle/>
          <a:p>
            <a:pPr marL="285750" indent="-285750">
              <a:buFont typeface="Arial" panose="020B0604020202020204" pitchFamily="34" charset="0"/>
              <a:buChar char="•"/>
            </a:pPr>
            <a:r>
              <a:rPr lang="en-US" sz="2600" dirty="0"/>
              <a:t>Grounded Theory Method (GTM) is presented as one of the qualitative research approaches that are particularly valuable in HCI and </a:t>
            </a:r>
            <a:r>
              <a:rPr lang="en-IN" sz="2800" dirty="0"/>
              <a:t>Computer Supported Cooperative Work (</a:t>
            </a:r>
            <a:r>
              <a:rPr lang="en-US" sz="2600" dirty="0"/>
              <a:t>CSCW).</a:t>
            </a:r>
          </a:p>
          <a:p>
            <a:pPr marL="285750" indent="-285750">
              <a:buFont typeface="Arial" panose="020B0604020202020204" pitchFamily="34" charset="0"/>
              <a:buChar char="•"/>
            </a:pPr>
            <a:r>
              <a:rPr lang="en-US" sz="2600" dirty="0"/>
              <a:t>Instead of testing a pre-existing hypothesis, it builds theory inductively from data through systematic coding, categorization, and comparison.</a:t>
            </a:r>
          </a:p>
          <a:p>
            <a:pPr marL="285750" indent="-285750">
              <a:buFont typeface="Arial" panose="020B0604020202020204" pitchFamily="34" charset="0"/>
              <a:buChar char="•"/>
            </a:pPr>
            <a:r>
              <a:rPr lang="en-US" sz="2600" dirty="0"/>
              <a:t>Grounded Theory Methods involve the simultaneous collection and analysis of data, where each step informs and focuses the other throughout the research process.</a:t>
            </a:r>
          </a:p>
          <a:p>
            <a:pPr marL="285750" indent="-285750">
              <a:buFont typeface="Arial" panose="020B0604020202020204" pitchFamily="34" charset="0"/>
              <a:buChar char="•"/>
            </a:pPr>
            <a:r>
              <a:rPr lang="en-US" sz="2600" dirty="0"/>
              <a:t>Theories are grounded in real-world practices and contexts.</a:t>
            </a:r>
          </a:p>
          <a:p>
            <a:pPr marL="285750" indent="-285750">
              <a:buFont typeface="Arial" panose="020B0604020202020204" pitchFamily="34" charset="0"/>
              <a:buChar char="•"/>
            </a:pPr>
            <a:r>
              <a:rPr lang="en-US" sz="2600" dirty="0"/>
              <a:t>GTM helps uncover patterns of use, user needs, and interaction breakdowns.</a:t>
            </a:r>
          </a:p>
          <a:p>
            <a:pPr marL="285750" indent="-285750">
              <a:buFont typeface="Arial" panose="020B0604020202020204" pitchFamily="34" charset="0"/>
              <a:buChar char="•"/>
            </a:pPr>
            <a:endParaRPr lang="en-IN" sz="2600" dirty="0"/>
          </a:p>
        </p:txBody>
      </p:sp>
    </p:spTree>
    <p:extLst>
      <p:ext uri="{BB962C8B-B14F-4D97-AF65-F5344CB8AC3E}">
        <p14:creationId xmlns:p14="http://schemas.microsoft.com/office/powerpoint/2010/main" val="27871011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2F589-1AED-1DA8-8A35-72627F0723D8}"/>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B57C8C68-F711-CC2F-33E7-1574718849EF}"/>
              </a:ext>
            </a:extLst>
          </p:cNvPr>
          <p:cNvSpPr txBox="1">
            <a:spLocks/>
          </p:cNvSpPr>
          <p:nvPr/>
        </p:nvSpPr>
        <p:spPr bwMode="gray">
          <a:xfrm>
            <a:off x="191344" y="116632"/>
            <a:ext cx="9937104" cy="792088"/>
          </a:xfrm>
          <a:prstGeom prst="rect">
            <a:avLst/>
          </a:prstGeom>
        </p:spPr>
        <p:txBody>
          <a:bodyPr anchor="ctr" anchorCtr="0">
            <a:noAutofit/>
          </a:bodyPr>
          <a:lstStyle>
            <a:lvl1pPr algn="l" defTabSz="914400" rtl="0" eaLnBrk="1" latinLnBrk="0" hangingPunct="1">
              <a:lnSpc>
                <a:spcPct val="90000"/>
              </a:lnSpc>
              <a:spcBef>
                <a:spcPct val="0"/>
              </a:spcBef>
              <a:buNone/>
              <a:defRPr sz="2800" kern="1200" cap="all" spc="0" baseline="0">
                <a:solidFill>
                  <a:schemeClr val="tx1">
                    <a:lumMod val="50000"/>
                    <a:lumOff val="50000"/>
                  </a:schemeClr>
                </a:solidFill>
                <a:latin typeface="Roboto Medium" pitchFamily="2" charset="0"/>
                <a:ea typeface="Roboto Medium" pitchFamily="2" charset="0"/>
                <a:cs typeface="Roboto Medium" pitchFamily="2" charset="0"/>
              </a:defRPr>
            </a:lvl1pPr>
          </a:lstStyle>
          <a:p>
            <a:r>
              <a:rPr lang="en-US" b="1" dirty="0"/>
              <a:t>Advantages of Grounded Theory Method in HCI</a:t>
            </a:r>
            <a:endParaRPr lang="en-IN" dirty="0"/>
          </a:p>
        </p:txBody>
      </p:sp>
      <p:sp>
        <p:nvSpPr>
          <p:cNvPr id="3" name="TextBox 2">
            <a:extLst>
              <a:ext uri="{FF2B5EF4-FFF2-40B4-BE49-F238E27FC236}">
                <a16:creationId xmlns:a16="http://schemas.microsoft.com/office/drawing/2014/main" id="{3D793A80-46F6-ABB8-09F4-0DB63AB8B9A0}"/>
              </a:ext>
            </a:extLst>
          </p:cNvPr>
          <p:cNvSpPr txBox="1"/>
          <p:nvPr/>
        </p:nvSpPr>
        <p:spPr>
          <a:xfrm>
            <a:off x="767408" y="954834"/>
            <a:ext cx="10801200" cy="4493538"/>
          </a:xfrm>
          <a:prstGeom prst="rect">
            <a:avLst/>
          </a:prstGeom>
          <a:noFill/>
        </p:spPr>
        <p:txBody>
          <a:bodyPr wrap="square">
            <a:spAutoFit/>
          </a:bodyPr>
          <a:lstStyle/>
          <a:p>
            <a:pPr marL="285750" indent="-285750">
              <a:buFont typeface="Arial" panose="020B0604020202020204" pitchFamily="34" charset="0"/>
              <a:buChar char="•"/>
            </a:pPr>
            <a:r>
              <a:rPr lang="en-US" sz="2600" dirty="0"/>
              <a:t>Theories are built from the ground up, based on actual data, not preconceived assumptions. This makes findings authentic and unbiased.</a:t>
            </a:r>
          </a:p>
          <a:p>
            <a:pPr marL="285750" indent="-285750">
              <a:buFont typeface="Arial" panose="020B0604020202020204" pitchFamily="34" charset="0"/>
              <a:buChar char="•"/>
            </a:pPr>
            <a:r>
              <a:rPr lang="en-US" sz="2600" dirty="0"/>
              <a:t>GTM does not require a fixed hypothesis at the beginning. The process can adapt as new insights emerge during data collection.</a:t>
            </a:r>
          </a:p>
          <a:p>
            <a:pPr marL="285750" indent="-285750">
              <a:buFont typeface="Arial" panose="020B0604020202020204" pitchFamily="34" charset="0"/>
              <a:buChar char="•"/>
            </a:pPr>
            <a:r>
              <a:rPr lang="en-US" sz="2600" dirty="0"/>
              <a:t>In-Depth Understanding Provides deep insights into human experiences, behaviors, and social processes. </a:t>
            </a:r>
          </a:p>
          <a:p>
            <a:pPr marL="285750" indent="-285750">
              <a:buFont typeface="Arial" panose="020B0604020202020204" pitchFamily="34" charset="0"/>
              <a:buChar char="•"/>
            </a:pPr>
            <a:r>
              <a:rPr lang="en-US" sz="2600" dirty="0"/>
              <a:t>Unlike many qualitative methods that only describe, GTM actually develops new theories that explain how and why phenomena occur. </a:t>
            </a:r>
          </a:p>
          <a:p>
            <a:pPr marL="285750" indent="-285750">
              <a:buFont typeface="Arial" panose="020B0604020202020204" pitchFamily="34" charset="0"/>
              <a:buChar char="•"/>
            </a:pPr>
            <a:r>
              <a:rPr lang="en-US" sz="2600" dirty="0"/>
              <a:t>Practical Relevance : GTM has structured steps (coding → categorization → constant comparison → theory building), which make the research process organized and transparent. </a:t>
            </a:r>
            <a:endParaRPr lang="en-IN" sz="2600" dirty="0"/>
          </a:p>
        </p:txBody>
      </p:sp>
    </p:spTree>
    <p:extLst>
      <p:ext uri="{BB962C8B-B14F-4D97-AF65-F5344CB8AC3E}">
        <p14:creationId xmlns:p14="http://schemas.microsoft.com/office/powerpoint/2010/main" val="41916986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CD60F-EEEA-B7D3-B0D3-851BB845861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2650B89-1342-DD55-E34F-28FB714591E3}"/>
              </a:ext>
            </a:extLst>
          </p:cNvPr>
          <p:cNvSpPr>
            <a:spLocks noGrp="1"/>
          </p:cNvSpPr>
          <p:nvPr>
            <p:ph type="title"/>
          </p:nvPr>
        </p:nvSpPr>
        <p:spPr>
          <a:xfrm>
            <a:off x="191344" y="116632"/>
            <a:ext cx="12000656" cy="792088"/>
          </a:xfrm>
        </p:spPr>
        <p:txBody>
          <a:bodyPr/>
          <a:lstStyle/>
          <a:p>
            <a:r>
              <a:rPr lang="en-US" sz="2300" b="1" dirty="0"/>
              <a:t>Grounded Theory Method </a:t>
            </a:r>
            <a:r>
              <a:rPr lang="en-US" sz="2300" dirty="0"/>
              <a:t>in</a:t>
            </a:r>
            <a:r>
              <a:rPr lang="en-US" sz="2300" b="1" dirty="0"/>
              <a:t> </a:t>
            </a:r>
            <a:r>
              <a:rPr lang="en-IN" sz="2300" dirty="0"/>
              <a:t>Computer Supported Cooperative Work (</a:t>
            </a:r>
            <a:r>
              <a:rPr lang="en-US" sz="2300" dirty="0"/>
              <a:t>CSCW)</a:t>
            </a:r>
            <a:endParaRPr lang="en-IN" sz="2300" dirty="0"/>
          </a:p>
        </p:txBody>
      </p:sp>
      <p:sp>
        <p:nvSpPr>
          <p:cNvPr id="3" name="TextBox 2">
            <a:extLst>
              <a:ext uri="{FF2B5EF4-FFF2-40B4-BE49-F238E27FC236}">
                <a16:creationId xmlns:a16="http://schemas.microsoft.com/office/drawing/2014/main" id="{AA6547CF-95DC-4595-D0BA-787377F2B8D4}"/>
              </a:ext>
            </a:extLst>
          </p:cNvPr>
          <p:cNvSpPr txBox="1"/>
          <p:nvPr/>
        </p:nvSpPr>
        <p:spPr>
          <a:xfrm>
            <a:off x="767408" y="954834"/>
            <a:ext cx="11161240" cy="4093428"/>
          </a:xfrm>
          <a:prstGeom prst="rect">
            <a:avLst/>
          </a:prstGeom>
          <a:noFill/>
        </p:spPr>
        <p:txBody>
          <a:bodyPr wrap="square">
            <a:spAutoFit/>
          </a:bodyPr>
          <a:lstStyle/>
          <a:p>
            <a:pPr marL="285750" indent="-285750">
              <a:buFont typeface="Arial" panose="020B0604020202020204" pitchFamily="34" charset="0"/>
              <a:buChar char="•"/>
            </a:pPr>
            <a:r>
              <a:rPr lang="en-US" sz="2600" dirty="0"/>
              <a:t>CSCW studies collaborative work practices mediated by technology (e.g., groupware, shared workspaces, virtual meetings). </a:t>
            </a:r>
          </a:p>
          <a:p>
            <a:pPr marL="285750" indent="-285750">
              <a:buFont typeface="Arial" panose="020B0604020202020204" pitchFamily="34" charset="0"/>
              <a:buChar char="•"/>
            </a:pPr>
            <a:r>
              <a:rPr lang="en-US" sz="2600" dirty="0"/>
              <a:t>These practices are complex, situated, and evolving—making GTM highly valuable.</a:t>
            </a:r>
          </a:p>
          <a:p>
            <a:pPr marL="285750" indent="-285750">
              <a:buFont typeface="Arial" panose="020B0604020202020204" pitchFamily="34" charset="0"/>
              <a:buChar char="•"/>
            </a:pPr>
            <a:r>
              <a:rPr lang="en-US" sz="2600" dirty="0"/>
              <a:t>Shows how people interact with technology collaboratively.</a:t>
            </a:r>
          </a:p>
          <a:p>
            <a:pPr marL="285750" indent="-285750">
              <a:buFont typeface="Arial" panose="020B0604020202020204" pitchFamily="34" charset="0"/>
              <a:buChar char="•"/>
            </a:pPr>
            <a:r>
              <a:rPr lang="en-US" sz="2600" dirty="0"/>
              <a:t>Applications in CSCW</a:t>
            </a:r>
          </a:p>
          <a:p>
            <a:pPr marL="742950" lvl="1" indent="-285750">
              <a:buFont typeface="Arial" panose="020B0604020202020204" pitchFamily="34" charset="0"/>
              <a:buChar char="•"/>
            </a:pPr>
            <a:r>
              <a:rPr lang="en-US" sz="2600" dirty="0"/>
              <a:t>Understanding how teams coordinate work across time zones.</a:t>
            </a:r>
          </a:p>
          <a:p>
            <a:pPr marL="742950" lvl="1" indent="-285750">
              <a:buFont typeface="Arial" panose="020B0604020202020204" pitchFamily="34" charset="0"/>
              <a:buChar char="•"/>
            </a:pPr>
            <a:r>
              <a:rPr lang="en-US" sz="2600" dirty="0"/>
              <a:t>Discovering implicit social norms in online communities.</a:t>
            </a:r>
          </a:p>
          <a:p>
            <a:pPr marL="742950" lvl="1" indent="-285750">
              <a:buFont typeface="Arial" panose="020B0604020202020204" pitchFamily="34" charset="0"/>
              <a:buChar char="•"/>
            </a:pPr>
            <a:r>
              <a:rPr lang="en-US" sz="2600" dirty="0"/>
              <a:t>Building theories about distributed collaboration and technology adoption.</a:t>
            </a:r>
          </a:p>
          <a:p>
            <a:pPr marL="285750" indent="-285750">
              <a:buFont typeface="Arial" panose="020B0604020202020204" pitchFamily="34" charset="0"/>
              <a:buChar char="•"/>
            </a:pPr>
            <a:endParaRPr lang="en-IN" sz="2600" dirty="0"/>
          </a:p>
        </p:txBody>
      </p:sp>
    </p:spTree>
    <p:extLst>
      <p:ext uri="{BB962C8B-B14F-4D97-AF65-F5344CB8AC3E}">
        <p14:creationId xmlns:p14="http://schemas.microsoft.com/office/powerpoint/2010/main" val="2978374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anim calcmode="lin" valueType="num">
                                      <p:cBhvr>
                                        <p:cTn id="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1000"/>
                                        <p:tgtEl>
                                          <p:spTgt spid="3">
                                            <p:txEl>
                                              <p:pRg st="4" end="4"/>
                                            </p:txEl>
                                          </p:spTgt>
                                        </p:tgtEl>
                                      </p:cBhvr>
                                    </p:animEffect>
                                    <p:anim calcmode="lin" valueType="num">
                                      <p:cBhvr>
                                        <p:cTn id="1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1000"/>
                                        <p:tgtEl>
                                          <p:spTgt spid="3">
                                            <p:txEl>
                                              <p:pRg st="5" end="5"/>
                                            </p:txEl>
                                          </p:spTgt>
                                        </p:tgtEl>
                                      </p:cBhvr>
                                    </p:animEffect>
                                    <p:anim calcmode="lin" valueType="num">
                                      <p:cBhvr>
                                        <p:cTn id="1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5" end="5"/>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1000"/>
                                        <p:tgtEl>
                                          <p:spTgt spid="3">
                                            <p:txEl>
                                              <p:pRg st="6" end="6"/>
                                            </p:txEl>
                                          </p:spTgt>
                                        </p:tgtEl>
                                      </p:cBhvr>
                                    </p:animEffect>
                                    <p:anim calcmode="lin" valueType="num">
                                      <p:cBhvr>
                                        <p:cTn id="2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640C9-55C6-4A0F-D3B4-DD0299FF7729}"/>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2FA28EBE-F7DC-0F55-2035-7FBC1CFB62EC}"/>
              </a:ext>
            </a:extLst>
          </p:cNvPr>
          <p:cNvSpPr txBox="1">
            <a:spLocks/>
          </p:cNvSpPr>
          <p:nvPr/>
        </p:nvSpPr>
        <p:spPr bwMode="gray">
          <a:xfrm>
            <a:off x="191344" y="116632"/>
            <a:ext cx="6211927" cy="648072"/>
          </a:xfrm>
          <a:prstGeom prst="rect">
            <a:avLst/>
          </a:prstGeom>
        </p:spPr>
        <p:txBody>
          <a:bodyPr anchor="ctr" anchorCtr="0">
            <a:noAutofit/>
          </a:bodyPr>
          <a:lstStyle>
            <a:lvl1pPr algn="l" defTabSz="914400" rtl="0" eaLnBrk="1" latinLnBrk="0" hangingPunct="1">
              <a:lnSpc>
                <a:spcPct val="90000"/>
              </a:lnSpc>
              <a:spcBef>
                <a:spcPct val="0"/>
              </a:spcBef>
              <a:buNone/>
              <a:defRPr sz="2800" kern="1200" cap="all" spc="0" baseline="0">
                <a:solidFill>
                  <a:schemeClr val="tx1">
                    <a:lumMod val="50000"/>
                    <a:lumOff val="50000"/>
                  </a:schemeClr>
                </a:solidFill>
                <a:latin typeface="Roboto Medium" pitchFamily="2" charset="0"/>
                <a:ea typeface="Roboto Medium" pitchFamily="2" charset="0"/>
                <a:cs typeface="Roboto Medium" pitchFamily="2" charset="0"/>
              </a:defRPr>
            </a:lvl1pPr>
          </a:lstStyle>
          <a:p>
            <a:r>
              <a:rPr lang="en-US" b="1" dirty="0"/>
              <a:t>Contextual Design</a:t>
            </a:r>
            <a:endParaRPr lang="en-IN" dirty="0"/>
          </a:p>
        </p:txBody>
      </p:sp>
      <p:sp>
        <p:nvSpPr>
          <p:cNvPr id="4" name="TextBox 3">
            <a:extLst>
              <a:ext uri="{FF2B5EF4-FFF2-40B4-BE49-F238E27FC236}">
                <a16:creationId xmlns:a16="http://schemas.microsoft.com/office/drawing/2014/main" id="{46A55951-80EC-D9FE-0B55-91C93ACF75E3}"/>
              </a:ext>
            </a:extLst>
          </p:cNvPr>
          <p:cNvSpPr txBox="1"/>
          <p:nvPr/>
        </p:nvSpPr>
        <p:spPr>
          <a:xfrm>
            <a:off x="695400" y="908720"/>
            <a:ext cx="10729192" cy="4893647"/>
          </a:xfrm>
          <a:prstGeom prst="rect">
            <a:avLst/>
          </a:prstGeom>
          <a:noFill/>
        </p:spPr>
        <p:txBody>
          <a:bodyPr wrap="square">
            <a:spAutoFit/>
          </a:bodyPr>
          <a:lstStyle/>
          <a:p>
            <a:pPr marL="342900" indent="-342900">
              <a:buFont typeface="Arial" panose="020B0604020202020204" pitchFamily="34" charset="0"/>
              <a:buChar char="•"/>
            </a:pPr>
            <a:r>
              <a:rPr lang="en-US" sz="2400" dirty="0"/>
              <a:t>Contextual Design is a customer-centered design  process that takes a cross-functional team from collecting data  about users in the field, through interpretation and consolidation of that data, to the design of product concepts and a tested product structure. </a:t>
            </a:r>
          </a:p>
          <a:p>
            <a:pPr marL="342900" indent="-342900">
              <a:buFont typeface="Arial" panose="020B0604020202020204" pitchFamily="34" charset="0"/>
              <a:buChar char="•"/>
            </a:pPr>
            <a:r>
              <a:rPr lang="en-US" sz="2400" dirty="0"/>
              <a:t>It involves observing and interviewing users in their real work environments (contextual inquiry), modeling their workflows, consolidating findings, and then designing and prototyping systems that naturally support how people actually work.</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Contextual Design → Task-focused, structured, leads directly to product design.</a:t>
            </a:r>
          </a:p>
          <a:p>
            <a:pPr marL="342900" indent="-342900">
              <a:buFont typeface="Arial" panose="020B0604020202020204" pitchFamily="34" charset="0"/>
              <a:buChar char="•"/>
            </a:pPr>
            <a:r>
              <a:rPr lang="en-US" sz="2400" dirty="0"/>
              <a:t>Ethnographic Design → Culture-focused, exploratory, provides deep understanding that guides design thinking.</a:t>
            </a:r>
          </a:p>
          <a:p>
            <a:pPr marL="342900" indent="-342900">
              <a:buFont typeface="Arial" panose="020B0604020202020204" pitchFamily="34" charset="0"/>
              <a:buChar char="•"/>
            </a:pPr>
            <a:endParaRPr lang="en-IN" sz="2400" dirty="0"/>
          </a:p>
        </p:txBody>
      </p:sp>
    </p:spTree>
    <p:extLst>
      <p:ext uri="{BB962C8B-B14F-4D97-AF65-F5344CB8AC3E}">
        <p14:creationId xmlns:p14="http://schemas.microsoft.com/office/powerpoint/2010/main" val="173597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1000"/>
                                        <p:tgtEl>
                                          <p:spTgt spid="4">
                                            <p:txEl>
                                              <p:pRg st="1" end="1"/>
                                            </p:txEl>
                                          </p:spTgt>
                                        </p:tgtEl>
                                      </p:cBhvr>
                                    </p:animEffect>
                                    <p:anim calcmode="lin" valueType="num">
                                      <p:cBhvr>
                                        <p:cTn id="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3" end="3"/>
                                            </p:txEl>
                                          </p:spTgt>
                                        </p:tgtEl>
                                        <p:attrNameLst>
                                          <p:attrName>style.visibility</p:attrName>
                                        </p:attrNameLst>
                                      </p:cBhvr>
                                      <p:to>
                                        <p:strVal val="visible"/>
                                      </p:to>
                                    </p:set>
                                    <p:animEffect transition="in" filter="fade">
                                      <p:cBhvr>
                                        <p:cTn id="14" dur="1000"/>
                                        <p:tgtEl>
                                          <p:spTgt spid="4">
                                            <p:txEl>
                                              <p:pRg st="3" end="3"/>
                                            </p:txEl>
                                          </p:spTgt>
                                        </p:tgtEl>
                                      </p:cBhvr>
                                    </p:animEffect>
                                    <p:anim calcmode="lin" valueType="num">
                                      <p:cBhvr>
                                        <p:cTn id="15"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3" end="3"/>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1000"/>
                                        <p:tgtEl>
                                          <p:spTgt spid="4">
                                            <p:txEl>
                                              <p:pRg st="4" end="4"/>
                                            </p:txEl>
                                          </p:spTgt>
                                        </p:tgtEl>
                                      </p:cBhvr>
                                    </p:animEffect>
                                    <p:anim calcmode="lin" valueType="num">
                                      <p:cBhvr>
                                        <p:cTn id="20"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E139B-7248-8D7C-5705-7126A6086524}"/>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12D32219-30C7-188A-13A3-8358FD219B72}"/>
              </a:ext>
            </a:extLst>
          </p:cNvPr>
          <p:cNvSpPr txBox="1">
            <a:spLocks/>
          </p:cNvSpPr>
          <p:nvPr/>
        </p:nvSpPr>
        <p:spPr bwMode="gray">
          <a:xfrm>
            <a:off x="191344" y="116632"/>
            <a:ext cx="6211927" cy="576064"/>
          </a:xfrm>
          <a:prstGeom prst="rect">
            <a:avLst/>
          </a:prstGeom>
        </p:spPr>
        <p:txBody>
          <a:bodyPr anchor="ctr" anchorCtr="0">
            <a:noAutofit/>
          </a:bodyPr>
          <a:lstStyle>
            <a:lvl1pPr algn="l" defTabSz="914400" rtl="0" eaLnBrk="1" latinLnBrk="0" hangingPunct="1">
              <a:lnSpc>
                <a:spcPct val="90000"/>
              </a:lnSpc>
              <a:spcBef>
                <a:spcPct val="0"/>
              </a:spcBef>
              <a:buNone/>
              <a:defRPr sz="2800" kern="1200" cap="all" spc="0" baseline="0">
                <a:solidFill>
                  <a:schemeClr val="tx1">
                    <a:lumMod val="50000"/>
                    <a:lumOff val="50000"/>
                  </a:schemeClr>
                </a:solidFill>
                <a:latin typeface="Roboto Medium" pitchFamily="2" charset="0"/>
                <a:ea typeface="Roboto Medium" pitchFamily="2" charset="0"/>
                <a:cs typeface="Roboto Medium" pitchFamily="2" charset="0"/>
              </a:defRPr>
            </a:lvl1pPr>
          </a:lstStyle>
          <a:p>
            <a:r>
              <a:rPr lang="en-US" b="1" dirty="0"/>
              <a:t>Contextual Design process</a:t>
            </a:r>
            <a:endParaRPr lang="en-IN" dirty="0"/>
          </a:p>
        </p:txBody>
      </p:sp>
      <p:pic>
        <p:nvPicPr>
          <p:cNvPr id="5" name="Picture 4">
            <a:extLst>
              <a:ext uri="{FF2B5EF4-FFF2-40B4-BE49-F238E27FC236}">
                <a16:creationId xmlns:a16="http://schemas.microsoft.com/office/drawing/2014/main" id="{A3B7752A-DFCB-6A2D-3138-7E5027772EC6}"/>
              </a:ext>
            </a:extLst>
          </p:cNvPr>
          <p:cNvPicPr>
            <a:picLocks noChangeAspect="1"/>
          </p:cNvPicPr>
          <p:nvPr/>
        </p:nvPicPr>
        <p:blipFill>
          <a:blip r:embed="rId2"/>
          <a:stretch>
            <a:fillRect/>
          </a:stretch>
        </p:blipFill>
        <p:spPr>
          <a:xfrm>
            <a:off x="1343472" y="692696"/>
            <a:ext cx="10009112" cy="6048672"/>
          </a:xfrm>
          <a:prstGeom prst="rect">
            <a:avLst/>
          </a:prstGeom>
        </p:spPr>
      </p:pic>
    </p:spTree>
    <p:extLst>
      <p:ext uri="{BB962C8B-B14F-4D97-AF65-F5344CB8AC3E}">
        <p14:creationId xmlns:p14="http://schemas.microsoft.com/office/powerpoint/2010/main" val="18664906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25095A-4B12-EA38-4F61-8466060DDFF5}"/>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D2F9F4F9-8863-92C4-6CCD-7146CAA5C15B}"/>
              </a:ext>
            </a:extLst>
          </p:cNvPr>
          <p:cNvSpPr txBox="1">
            <a:spLocks/>
          </p:cNvSpPr>
          <p:nvPr/>
        </p:nvSpPr>
        <p:spPr bwMode="gray">
          <a:xfrm>
            <a:off x="191344" y="116632"/>
            <a:ext cx="6211927" cy="648072"/>
          </a:xfrm>
          <a:prstGeom prst="rect">
            <a:avLst/>
          </a:prstGeom>
        </p:spPr>
        <p:txBody>
          <a:bodyPr anchor="ctr" anchorCtr="0">
            <a:noAutofit/>
          </a:bodyPr>
          <a:lstStyle>
            <a:lvl1pPr algn="l" defTabSz="914400" rtl="0" eaLnBrk="1" latinLnBrk="0" hangingPunct="1">
              <a:lnSpc>
                <a:spcPct val="90000"/>
              </a:lnSpc>
              <a:spcBef>
                <a:spcPct val="0"/>
              </a:spcBef>
              <a:buNone/>
              <a:defRPr sz="2800" kern="1200" cap="all" spc="0" baseline="0">
                <a:solidFill>
                  <a:schemeClr val="tx1">
                    <a:lumMod val="50000"/>
                    <a:lumOff val="50000"/>
                  </a:schemeClr>
                </a:solidFill>
                <a:latin typeface="Roboto Medium" pitchFamily="2" charset="0"/>
                <a:ea typeface="Roboto Medium" pitchFamily="2" charset="0"/>
                <a:cs typeface="Roboto Medium" pitchFamily="2" charset="0"/>
              </a:defRPr>
            </a:lvl1pPr>
          </a:lstStyle>
          <a:p>
            <a:r>
              <a:rPr lang="en-US" b="1" dirty="0"/>
              <a:t>Contextual Design</a:t>
            </a:r>
            <a:endParaRPr lang="en-IN" dirty="0"/>
          </a:p>
        </p:txBody>
      </p:sp>
      <p:sp>
        <p:nvSpPr>
          <p:cNvPr id="4" name="TextBox 3">
            <a:extLst>
              <a:ext uri="{FF2B5EF4-FFF2-40B4-BE49-F238E27FC236}">
                <a16:creationId xmlns:a16="http://schemas.microsoft.com/office/drawing/2014/main" id="{0039390F-3D09-99BB-C001-014CB926C348}"/>
              </a:ext>
            </a:extLst>
          </p:cNvPr>
          <p:cNvSpPr txBox="1"/>
          <p:nvPr/>
        </p:nvSpPr>
        <p:spPr>
          <a:xfrm>
            <a:off x="414777" y="3284984"/>
            <a:ext cx="11729896" cy="2677656"/>
          </a:xfrm>
          <a:prstGeom prst="rect">
            <a:avLst/>
          </a:prstGeom>
          <a:noFill/>
        </p:spPr>
        <p:txBody>
          <a:bodyPr wrap="square">
            <a:spAutoFit/>
          </a:bodyPr>
          <a:lstStyle/>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Contextual Inquiry</a:t>
            </a:r>
          </a:p>
          <a:p>
            <a:pPr marL="800100" lvl="1" indent="-342900">
              <a:buFont typeface="Arial" panose="020B0604020202020204" pitchFamily="34" charset="0"/>
              <a:buChar char="•"/>
            </a:pPr>
            <a:r>
              <a:rPr lang="en-US" sz="2400" dirty="0"/>
              <a:t>A field data collection method where designers/researchers observe and interview users in their natural environment while they perform their real tasks.</a:t>
            </a:r>
          </a:p>
          <a:p>
            <a:pPr marL="800100" lvl="1" indent="-342900">
              <a:buFont typeface="Arial" panose="020B0604020202020204" pitchFamily="34" charset="0"/>
              <a:buChar char="•"/>
            </a:pPr>
            <a:r>
              <a:rPr lang="en-US" sz="2400" dirty="0"/>
              <a:t>To understand the users’ work practices, problems, goals, and context.</a:t>
            </a:r>
          </a:p>
          <a:p>
            <a:pPr marL="800100" lvl="1" indent="-342900">
              <a:buFont typeface="Arial" panose="020B0604020202020204" pitchFamily="34" charset="0"/>
              <a:buChar char="•"/>
            </a:pPr>
            <a:r>
              <a:rPr lang="en-US" sz="2400" dirty="0"/>
              <a:t>Raw data about user behavior, workflows, challenges, and needs are the outcomes. </a:t>
            </a:r>
          </a:p>
          <a:p>
            <a:pPr marL="800100" lvl="1" indent="-342900">
              <a:buFont typeface="Arial" panose="020B0604020202020204" pitchFamily="34" charset="0"/>
              <a:buChar char="•"/>
            </a:pPr>
            <a:endParaRPr lang="en-IN" sz="2400" dirty="0"/>
          </a:p>
        </p:txBody>
      </p:sp>
      <p:pic>
        <p:nvPicPr>
          <p:cNvPr id="5" name="Picture 4">
            <a:extLst>
              <a:ext uri="{FF2B5EF4-FFF2-40B4-BE49-F238E27FC236}">
                <a16:creationId xmlns:a16="http://schemas.microsoft.com/office/drawing/2014/main" id="{2691F4B6-DC01-AAA4-77A7-47AD8288EB04}"/>
              </a:ext>
            </a:extLst>
          </p:cNvPr>
          <p:cNvPicPr>
            <a:picLocks noChangeAspect="1"/>
          </p:cNvPicPr>
          <p:nvPr/>
        </p:nvPicPr>
        <p:blipFill>
          <a:blip r:embed="rId2"/>
          <a:stretch>
            <a:fillRect/>
          </a:stretch>
        </p:blipFill>
        <p:spPr>
          <a:xfrm>
            <a:off x="1703512" y="759026"/>
            <a:ext cx="8856984" cy="2741982"/>
          </a:xfrm>
          <a:prstGeom prst="rect">
            <a:avLst/>
          </a:prstGeom>
        </p:spPr>
      </p:pic>
      <p:sp>
        <p:nvSpPr>
          <p:cNvPr id="7" name="TextBox 6">
            <a:extLst>
              <a:ext uri="{FF2B5EF4-FFF2-40B4-BE49-F238E27FC236}">
                <a16:creationId xmlns:a16="http://schemas.microsoft.com/office/drawing/2014/main" id="{86E499C7-2297-3FB4-2A84-E3E04DCCA896}"/>
              </a:ext>
            </a:extLst>
          </p:cNvPr>
          <p:cNvSpPr txBox="1"/>
          <p:nvPr/>
        </p:nvSpPr>
        <p:spPr>
          <a:xfrm>
            <a:off x="2135560" y="5639474"/>
            <a:ext cx="8568952" cy="830997"/>
          </a:xfrm>
          <a:prstGeom prst="rect">
            <a:avLst/>
          </a:prstGeom>
          <a:noFill/>
        </p:spPr>
        <p:txBody>
          <a:bodyPr wrap="square">
            <a:spAutoFit/>
          </a:bodyPr>
          <a:lstStyle/>
          <a:p>
            <a:r>
              <a:rPr lang="en-US" sz="2400" dirty="0">
                <a:highlight>
                  <a:srgbClr val="958FBC"/>
                </a:highlight>
              </a:rPr>
              <a:t>Context—While people are working, gather data in the workplace and focus on the activities they are doing.</a:t>
            </a:r>
            <a:endParaRPr lang="en-IN" sz="2400" dirty="0">
              <a:highlight>
                <a:srgbClr val="958FBC"/>
              </a:highlight>
            </a:endParaRPr>
          </a:p>
        </p:txBody>
      </p:sp>
    </p:spTree>
    <p:extLst>
      <p:ext uri="{BB962C8B-B14F-4D97-AF65-F5344CB8AC3E}">
        <p14:creationId xmlns:p14="http://schemas.microsoft.com/office/powerpoint/2010/main" val="4176748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1000"/>
                                        <p:tgtEl>
                                          <p:spTgt spid="4">
                                            <p:txEl>
                                              <p:pRg st="2" end="2"/>
                                            </p:txEl>
                                          </p:spTgt>
                                        </p:tgtEl>
                                      </p:cBhvr>
                                    </p:animEffect>
                                    <p:anim calcmode="lin" valueType="num">
                                      <p:cBhvr>
                                        <p:cTn id="2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animEffect transition="in" filter="fade">
                                      <p:cBhvr>
                                        <p:cTn id="24" dur="1000"/>
                                        <p:tgtEl>
                                          <p:spTgt spid="4">
                                            <p:txEl>
                                              <p:pRg st="3" end="3"/>
                                            </p:txEl>
                                          </p:spTgt>
                                        </p:tgtEl>
                                      </p:cBhvr>
                                    </p:animEffect>
                                    <p:anim calcmode="lin" valueType="num">
                                      <p:cBhvr>
                                        <p:cTn id="25"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Effect transition="in" filter="fade">
                                      <p:cBhvr>
                                        <p:cTn id="29" dur="1000"/>
                                        <p:tgtEl>
                                          <p:spTgt spid="4">
                                            <p:txEl>
                                              <p:pRg st="4" end="4"/>
                                            </p:txEl>
                                          </p:spTgt>
                                        </p:tgtEl>
                                      </p:cBhvr>
                                    </p:animEffect>
                                    <p:anim calcmode="lin" valueType="num">
                                      <p:cBhvr>
                                        <p:cTn id="30"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314FA-D05C-87A4-4D7A-884E069C0A37}"/>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CFB2DA89-15D2-076F-536C-2BBE72FA933F}"/>
              </a:ext>
            </a:extLst>
          </p:cNvPr>
          <p:cNvSpPr txBox="1">
            <a:spLocks/>
          </p:cNvSpPr>
          <p:nvPr/>
        </p:nvSpPr>
        <p:spPr bwMode="gray">
          <a:xfrm>
            <a:off x="191344" y="116632"/>
            <a:ext cx="6211927" cy="648072"/>
          </a:xfrm>
          <a:prstGeom prst="rect">
            <a:avLst/>
          </a:prstGeom>
        </p:spPr>
        <p:txBody>
          <a:bodyPr anchor="ctr" anchorCtr="0">
            <a:noAutofit/>
          </a:bodyPr>
          <a:lstStyle>
            <a:lvl1pPr algn="l" defTabSz="914400" rtl="0" eaLnBrk="1" latinLnBrk="0" hangingPunct="1">
              <a:lnSpc>
                <a:spcPct val="90000"/>
              </a:lnSpc>
              <a:spcBef>
                <a:spcPct val="0"/>
              </a:spcBef>
              <a:buNone/>
              <a:defRPr sz="2800" kern="1200" cap="all" spc="0" baseline="0">
                <a:solidFill>
                  <a:schemeClr val="tx1">
                    <a:lumMod val="50000"/>
                    <a:lumOff val="50000"/>
                  </a:schemeClr>
                </a:solidFill>
                <a:latin typeface="Roboto Medium" pitchFamily="2" charset="0"/>
                <a:ea typeface="Roboto Medium" pitchFamily="2" charset="0"/>
                <a:cs typeface="Roboto Medium" pitchFamily="2" charset="0"/>
              </a:defRPr>
            </a:lvl1pPr>
          </a:lstStyle>
          <a:p>
            <a:r>
              <a:rPr lang="en-US" b="1" dirty="0"/>
              <a:t>Contextual Design</a:t>
            </a:r>
            <a:endParaRPr lang="en-IN" dirty="0"/>
          </a:p>
        </p:txBody>
      </p:sp>
      <p:sp>
        <p:nvSpPr>
          <p:cNvPr id="4" name="TextBox 3">
            <a:extLst>
              <a:ext uri="{FF2B5EF4-FFF2-40B4-BE49-F238E27FC236}">
                <a16:creationId xmlns:a16="http://schemas.microsoft.com/office/drawing/2014/main" id="{D2D4E056-9EF4-5927-B199-4A0B171316FB}"/>
              </a:ext>
            </a:extLst>
          </p:cNvPr>
          <p:cNvSpPr txBox="1"/>
          <p:nvPr/>
        </p:nvSpPr>
        <p:spPr>
          <a:xfrm>
            <a:off x="163715" y="836712"/>
            <a:ext cx="11729896" cy="5632311"/>
          </a:xfrm>
          <a:prstGeom prst="rect">
            <a:avLst/>
          </a:prstGeom>
          <a:noFill/>
        </p:spPr>
        <p:txBody>
          <a:bodyPr wrap="square">
            <a:spAutoFit/>
          </a:bodyPr>
          <a:lstStyle/>
          <a:p>
            <a:pPr marL="342900" indent="-342900">
              <a:buFont typeface="Arial" panose="020B0604020202020204" pitchFamily="34" charset="0"/>
              <a:buChar char="•"/>
            </a:pPr>
            <a:r>
              <a:rPr lang="en-US" sz="2400" dirty="0"/>
              <a:t>In CD, the cross-functional design team conducts one-on one field </a:t>
            </a:r>
            <a:r>
              <a:rPr lang="en-US" sz="2400" b="1" dirty="0">
                <a:solidFill>
                  <a:srgbClr val="FF0000"/>
                </a:solidFill>
              </a:rPr>
              <a:t>interviews</a:t>
            </a:r>
            <a:r>
              <a:rPr lang="en-US" sz="2400" dirty="0"/>
              <a:t> with customers in their workplaces (or life spaces) focusing on the aspects of the practice that matter for  the project scope.</a:t>
            </a:r>
          </a:p>
          <a:p>
            <a:pPr marL="342900" indent="-342900">
              <a:buFont typeface="Arial" panose="020B0604020202020204" pitchFamily="34" charset="0"/>
              <a:buChar char="•"/>
            </a:pPr>
            <a:r>
              <a:rPr lang="en-US" sz="2400" dirty="0"/>
              <a:t>The  number of people that should be interviewed is directly related to the project scope.</a:t>
            </a:r>
          </a:p>
          <a:p>
            <a:pPr marL="342900" indent="-342900">
              <a:buFont typeface="Arial" panose="020B0604020202020204" pitchFamily="34" charset="0"/>
              <a:buChar char="•"/>
            </a:pPr>
            <a:endParaRPr lang="en-US" sz="2400" dirty="0"/>
          </a:p>
          <a:p>
            <a:r>
              <a:rPr lang="en-US" sz="2400" b="1" dirty="0">
                <a:solidFill>
                  <a:schemeClr val="accent6">
                    <a:lumMod val="50000"/>
                  </a:schemeClr>
                </a:solidFill>
              </a:rPr>
              <a:t>Interpretation Sessions and Work Modeling— Creating a Shared Understanding</a:t>
            </a:r>
          </a:p>
          <a:p>
            <a:endParaRPr lang="en-US" sz="2400" dirty="0"/>
          </a:p>
          <a:p>
            <a:pPr marL="342900" indent="-342900">
              <a:buFont typeface="Arial" panose="020B0604020202020204" pitchFamily="34" charset="0"/>
              <a:buChar char="•"/>
            </a:pPr>
            <a:r>
              <a:rPr lang="en-US" sz="2400" dirty="0"/>
              <a:t>Contextual Interviews produce large amounts of customer data, all of which must be shared among the core design team  and with the larger, cross-functional team of user interface designers, engineers, documentation people, internal business  users, and marketers.</a:t>
            </a:r>
          </a:p>
          <a:p>
            <a:pPr marL="342900" indent="-342900">
              <a:buFont typeface="Arial" panose="020B0604020202020204" pitchFamily="34" charset="0"/>
              <a:buChar char="•"/>
            </a:pPr>
            <a:r>
              <a:rPr lang="en-US" sz="2400" dirty="0"/>
              <a:t>After collecting field data, the design team meets to interpret and discuss findings.</a:t>
            </a:r>
          </a:p>
          <a:p>
            <a:pPr marL="342900" indent="-342900">
              <a:buFont typeface="Arial" panose="020B0604020202020204" pitchFamily="34" charset="0"/>
              <a:buChar char="•"/>
            </a:pPr>
            <a:r>
              <a:rPr lang="en-US" sz="2400" dirty="0"/>
              <a:t>Working as a distributed team: More and more companies are expecting their teams to be distributed. Distributed teams have the advantage that data can be collected from different locations with less travel, which saves time and cost.</a:t>
            </a:r>
            <a:endParaRPr lang="en-IN" sz="2400" dirty="0"/>
          </a:p>
        </p:txBody>
      </p:sp>
    </p:spTree>
    <p:extLst>
      <p:ext uri="{BB962C8B-B14F-4D97-AF65-F5344CB8AC3E}">
        <p14:creationId xmlns:p14="http://schemas.microsoft.com/office/powerpoint/2010/main" val="239661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1000"/>
                                        <p:tgtEl>
                                          <p:spTgt spid="4">
                                            <p:txEl>
                                              <p:pRg st="3" end="3"/>
                                            </p:txEl>
                                          </p:spTgt>
                                        </p:tgtEl>
                                      </p:cBhvr>
                                    </p:animEffect>
                                    <p:anim calcmode="lin" valueType="num">
                                      <p:cBhvr>
                                        <p:cTn id="20"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1000"/>
                                        <p:tgtEl>
                                          <p:spTgt spid="4">
                                            <p:txEl>
                                              <p:pRg st="5" end="5"/>
                                            </p:txEl>
                                          </p:spTgt>
                                        </p:tgtEl>
                                      </p:cBhvr>
                                    </p:animEffect>
                                    <p:anim calcmode="lin" valueType="num">
                                      <p:cBhvr>
                                        <p:cTn id="27"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8" dur="1000" fill="hold"/>
                                        <p:tgtEl>
                                          <p:spTgt spid="4">
                                            <p:txEl>
                                              <p:pRg st="5" end="5"/>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1000"/>
                                        <p:tgtEl>
                                          <p:spTgt spid="4">
                                            <p:txEl>
                                              <p:pRg st="6" end="6"/>
                                            </p:txEl>
                                          </p:spTgt>
                                        </p:tgtEl>
                                      </p:cBhvr>
                                    </p:animEffect>
                                    <p:anim calcmode="lin" valueType="num">
                                      <p:cBhvr>
                                        <p:cTn id="32"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4">
                                            <p:txEl>
                                              <p:pRg st="6" end="6"/>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4">
                                            <p:txEl>
                                              <p:pRg st="7" end="7"/>
                                            </p:txEl>
                                          </p:spTgt>
                                        </p:tgtEl>
                                        <p:attrNameLst>
                                          <p:attrName>style.visibility</p:attrName>
                                        </p:attrNameLst>
                                      </p:cBhvr>
                                      <p:to>
                                        <p:strVal val="visible"/>
                                      </p:to>
                                    </p:set>
                                    <p:animEffect transition="in" filter="fade">
                                      <p:cBhvr>
                                        <p:cTn id="36" dur="1000"/>
                                        <p:tgtEl>
                                          <p:spTgt spid="4">
                                            <p:txEl>
                                              <p:pRg st="7" end="7"/>
                                            </p:txEl>
                                          </p:spTgt>
                                        </p:tgtEl>
                                      </p:cBhvr>
                                    </p:animEffect>
                                    <p:anim calcmode="lin" valueType="num">
                                      <p:cBhvr>
                                        <p:cTn id="37"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38"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8F186-EF2B-6782-1CE2-3463E8B41B4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64DF099-DCA2-0B9D-9683-821642A4C645}"/>
              </a:ext>
            </a:extLst>
          </p:cNvPr>
          <p:cNvSpPr>
            <a:spLocks noGrp="1"/>
          </p:cNvSpPr>
          <p:nvPr>
            <p:ph type="title"/>
          </p:nvPr>
        </p:nvSpPr>
        <p:spPr>
          <a:xfrm>
            <a:off x="695400" y="395786"/>
            <a:ext cx="10297144" cy="838202"/>
          </a:xfrm>
        </p:spPr>
        <p:txBody>
          <a:bodyPr/>
          <a:lstStyle/>
          <a:p>
            <a:r>
              <a:rPr lang="en-US" dirty="0"/>
              <a:t>Windows – New and Navigation Schemes</a:t>
            </a:r>
            <a:endParaRPr lang="en-IN" dirty="0"/>
          </a:p>
        </p:txBody>
      </p:sp>
      <p:sp>
        <p:nvSpPr>
          <p:cNvPr id="2" name="TextBox 1">
            <a:extLst>
              <a:ext uri="{FF2B5EF4-FFF2-40B4-BE49-F238E27FC236}">
                <a16:creationId xmlns:a16="http://schemas.microsoft.com/office/drawing/2014/main" id="{85B87B7B-D0CF-9E8D-31B5-7A0CD358667D}"/>
              </a:ext>
            </a:extLst>
          </p:cNvPr>
          <p:cNvSpPr txBox="1"/>
          <p:nvPr/>
        </p:nvSpPr>
        <p:spPr>
          <a:xfrm>
            <a:off x="1199456" y="1340768"/>
            <a:ext cx="9793088" cy="3903504"/>
          </a:xfrm>
          <a:prstGeom prst="rect">
            <a:avLst/>
          </a:prstGeom>
          <a:noFill/>
        </p:spPr>
        <p:txBody>
          <a:bodyPr wrap="square">
            <a:spAutoFit/>
          </a:bodyPr>
          <a:lstStyle/>
          <a:p>
            <a:pPr>
              <a:lnSpc>
                <a:spcPct val="150000"/>
              </a:lnSpc>
            </a:pPr>
            <a:r>
              <a:rPr lang="en-US" sz="2800" dirty="0"/>
              <a:t>Primary windows are the main interface.</a:t>
            </a:r>
          </a:p>
          <a:p>
            <a:pPr>
              <a:lnSpc>
                <a:spcPct val="150000"/>
              </a:lnSpc>
            </a:pPr>
            <a:r>
              <a:rPr lang="en-US" sz="2800" dirty="0"/>
              <a:t>• Secondary windows include pop-ups and dialogs.</a:t>
            </a:r>
          </a:p>
          <a:p>
            <a:pPr>
              <a:lnSpc>
                <a:spcPct val="150000"/>
              </a:lnSpc>
            </a:pPr>
            <a:r>
              <a:rPr lang="en-US" sz="2800" dirty="0"/>
              <a:t>• Navigation schemes like tabbed interfaces or wizard steps improve user flow.</a:t>
            </a:r>
          </a:p>
          <a:p>
            <a:pPr>
              <a:lnSpc>
                <a:spcPct val="150000"/>
              </a:lnSpc>
            </a:pPr>
            <a:r>
              <a:rPr lang="en-US" sz="2800" dirty="0"/>
              <a:t>• Good navigation reduces user confusion and improves task completion time.</a:t>
            </a:r>
          </a:p>
        </p:txBody>
      </p:sp>
    </p:spTree>
    <p:extLst>
      <p:ext uri="{BB962C8B-B14F-4D97-AF65-F5344CB8AC3E}">
        <p14:creationId xmlns:p14="http://schemas.microsoft.com/office/powerpoint/2010/main" val="11259240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2EE5F-46E4-1476-92D4-18E760D613F8}"/>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77DCF90C-7DAA-E640-CCE1-476C529A2436}"/>
              </a:ext>
            </a:extLst>
          </p:cNvPr>
          <p:cNvSpPr txBox="1">
            <a:spLocks/>
          </p:cNvSpPr>
          <p:nvPr/>
        </p:nvSpPr>
        <p:spPr bwMode="gray">
          <a:xfrm>
            <a:off x="119336" y="116632"/>
            <a:ext cx="11305256" cy="648072"/>
          </a:xfrm>
          <a:prstGeom prst="rect">
            <a:avLst/>
          </a:prstGeom>
        </p:spPr>
        <p:txBody>
          <a:bodyPr anchor="ctr" anchorCtr="0">
            <a:noAutofit/>
          </a:bodyPr>
          <a:lstStyle>
            <a:lvl1pPr algn="l" defTabSz="914400" rtl="0" eaLnBrk="1" latinLnBrk="0" hangingPunct="1">
              <a:lnSpc>
                <a:spcPct val="90000"/>
              </a:lnSpc>
              <a:spcBef>
                <a:spcPct val="0"/>
              </a:spcBef>
              <a:buNone/>
              <a:defRPr sz="2800" kern="1200" cap="all" spc="0" baseline="0">
                <a:solidFill>
                  <a:schemeClr val="tx1">
                    <a:lumMod val="50000"/>
                    <a:lumOff val="50000"/>
                  </a:schemeClr>
                </a:solidFill>
                <a:latin typeface="Roboto Medium" pitchFamily="2" charset="0"/>
                <a:ea typeface="Roboto Medium" pitchFamily="2" charset="0"/>
                <a:cs typeface="Roboto Medium" pitchFamily="2" charset="0"/>
              </a:defRPr>
            </a:lvl1pPr>
          </a:lstStyle>
          <a:p>
            <a:r>
              <a:rPr lang="en-US" b="1" dirty="0"/>
              <a:t>Contextual Design – work models and affinity diagrams </a:t>
            </a:r>
            <a:endParaRPr lang="en-IN" dirty="0"/>
          </a:p>
        </p:txBody>
      </p:sp>
      <p:sp>
        <p:nvSpPr>
          <p:cNvPr id="5" name="TextBox 4">
            <a:extLst>
              <a:ext uri="{FF2B5EF4-FFF2-40B4-BE49-F238E27FC236}">
                <a16:creationId xmlns:a16="http://schemas.microsoft.com/office/drawing/2014/main" id="{CB61414F-A2E3-BBCA-6F90-6EA72DD2984D}"/>
              </a:ext>
            </a:extLst>
          </p:cNvPr>
          <p:cNvSpPr txBox="1"/>
          <p:nvPr/>
        </p:nvSpPr>
        <p:spPr>
          <a:xfrm>
            <a:off x="282086" y="736338"/>
            <a:ext cx="5832648" cy="5632311"/>
          </a:xfrm>
          <a:prstGeom prst="rect">
            <a:avLst/>
          </a:prstGeom>
          <a:noFill/>
        </p:spPr>
        <p:txBody>
          <a:bodyPr wrap="square">
            <a:spAutoFit/>
          </a:bodyPr>
          <a:lstStyle/>
          <a:p>
            <a:pPr marL="285750" indent="-285750">
              <a:buFont typeface="Arial" panose="020B0604020202020204" pitchFamily="34" charset="0"/>
              <a:buChar char="•"/>
            </a:pPr>
            <a:r>
              <a:rPr lang="en-US" dirty="0"/>
              <a:t> </a:t>
            </a:r>
            <a:r>
              <a:rPr lang="en-US" sz="2400" dirty="0"/>
              <a:t>In CD, we consolidate the notes from the interpretation session into the affinity diagram and the sequences into  consolidated sequence models to see patterns.</a:t>
            </a:r>
          </a:p>
          <a:p>
            <a:pPr marL="285750" indent="-285750">
              <a:buFont typeface="Arial" panose="020B0604020202020204" pitchFamily="34" charset="0"/>
              <a:buChar char="•"/>
            </a:pPr>
            <a:r>
              <a:rPr lang="en-US" sz="2400" dirty="0"/>
              <a:t>Affinity diagrams are hierarchical pictures of user data. </a:t>
            </a:r>
          </a:p>
          <a:p>
            <a:pPr marL="285750" indent="-285750">
              <a:buFont typeface="Arial" panose="020B0604020202020204" pitchFamily="34" charset="0"/>
              <a:buChar char="•"/>
            </a:pPr>
            <a:r>
              <a:rPr lang="en-US" sz="2400" dirty="0"/>
              <a:t>They are produced inductively by grouping similar data elements together into categories and then grouping the categories together.</a:t>
            </a:r>
          </a:p>
          <a:p>
            <a:pPr marL="285750" indent="-285750">
              <a:buFont typeface="Arial" panose="020B0604020202020204" pitchFamily="34" charset="0"/>
              <a:buChar char="•"/>
            </a:pPr>
            <a:r>
              <a:rPr lang="en-US" sz="2400" dirty="0"/>
              <a:t>The team prints the notes captured in the interpretation session onto labels that are sticky notes.</a:t>
            </a:r>
          </a:p>
          <a:p>
            <a:endParaRPr lang="en-IN" sz="2400" dirty="0"/>
          </a:p>
        </p:txBody>
      </p:sp>
      <p:pic>
        <p:nvPicPr>
          <p:cNvPr id="1026" name="Picture 2" descr="Generated image">
            <a:extLst>
              <a:ext uri="{FF2B5EF4-FFF2-40B4-BE49-F238E27FC236}">
                <a16:creationId xmlns:a16="http://schemas.microsoft.com/office/drawing/2014/main" id="{2171ADDD-77A4-E063-87BE-452C068B8F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6040" y="1700808"/>
            <a:ext cx="5575548" cy="4154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84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90589-6B66-B04E-7EAC-0A0DE33CDD32}"/>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C77DC7B1-BA63-ED03-F961-3E211F67A3B0}"/>
              </a:ext>
            </a:extLst>
          </p:cNvPr>
          <p:cNvSpPr txBox="1">
            <a:spLocks/>
          </p:cNvSpPr>
          <p:nvPr/>
        </p:nvSpPr>
        <p:spPr bwMode="gray">
          <a:xfrm>
            <a:off x="0" y="0"/>
            <a:ext cx="6336704" cy="648072"/>
          </a:xfrm>
          <a:prstGeom prst="rect">
            <a:avLst/>
          </a:prstGeom>
        </p:spPr>
        <p:txBody>
          <a:bodyPr anchor="ctr" anchorCtr="0">
            <a:noAutofit/>
          </a:bodyPr>
          <a:lstStyle>
            <a:lvl1pPr algn="l" defTabSz="914400" rtl="0" eaLnBrk="1" latinLnBrk="0" hangingPunct="1">
              <a:lnSpc>
                <a:spcPct val="90000"/>
              </a:lnSpc>
              <a:spcBef>
                <a:spcPct val="0"/>
              </a:spcBef>
              <a:buNone/>
              <a:defRPr sz="2800" kern="1200" cap="all" spc="0" baseline="0">
                <a:solidFill>
                  <a:schemeClr val="tx1">
                    <a:lumMod val="50000"/>
                    <a:lumOff val="50000"/>
                  </a:schemeClr>
                </a:solidFill>
                <a:latin typeface="Roboto Medium" pitchFamily="2" charset="0"/>
                <a:ea typeface="Roboto Medium" pitchFamily="2" charset="0"/>
                <a:cs typeface="Roboto Medium" pitchFamily="2" charset="0"/>
              </a:defRPr>
            </a:lvl1pPr>
          </a:lstStyle>
          <a:p>
            <a:r>
              <a:rPr lang="en-US" b="1" dirty="0"/>
              <a:t>affinity diagrams </a:t>
            </a:r>
            <a:endParaRPr lang="en-IN" dirty="0"/>
          </a:p>
        </p:txBody>
      </p:sp>
      <p:pic>
        <p:nvPicPr>
          <p:cNvPr id="4" name="Picture 3">
            <a:extLst>
              <a:ext uri="{FF2B5EF4-FFF2-40B4-BE49-F238E27FC236}">
                <a16:creationId xmlns:a16="http://schemas.microsoft.com/office/drawing/2014/main" id="{3F857428-3A8E-3848-C6D4-C83DACAD5066}"/>
              </a:ext>
            </a:extLst>
          </p:cNvPr>
          <p:cNvPicPr>
            <a:picLocks noChangeAspect="1"/>
          </p:cNvPicPr>
          <p:nvPr/>
        </p:nvPicPr>
        <p:blipFill>
          <a:blip r:embed="rId2"/>
          <a:stretch>
            <a:fillRect/>
          </a:stretch>
        </p:blipFill>
        <p:spPr>
          <a:xfrm>
            <a:off x="7608168" y="0"/>
            <a:ext cx="4582857" cy="6858000"/>
          </a:xfrm>
          <a:prstGeom prst="rect">
            <a:avLst/>
          </a:prstGeom>
        </p:spPr>
      </p:pic>
      <p:sp>
        <p:nvSpPr>
          <p:cNvPr id="7" name="TextBox 6">
            <a:extLst>
              <a:ext uri="{FF2B5EF4-FFF2-40B4-BE49-F238E27FC236}">
                <a16:creationId xmlns:a16="http://schemas.microsoft.com/office/drawing/2014/main" id="{B3C3AB37-5144-6F94-ED6B-C2AB78904F78}"/>
              </a:ext>
            </a:extLst>
          </p:cNvPr>
          <p:cNvSpPr txBox="1"/>
          <p:nvPr/>
        </p:nvSpPr>
        <p:spPr>
          <a:xfrm>
            <a:off x="59184" y="648072"/>
            <a:ext cx="6888089" cy="1200329"/>
          </a:xfrm>
          <a:prstGeom prst="rect">
            <a:avLst/>
          </a:prstGeom>
          <a:noFill/>
        </p:spPr>
        <p:txBody>
          <a:bodyPr wrap="square">
            <a:spAutoFit/>
          </a:bodyPr>
          <a:lstStyle/>
          <a:p>
            <a:pPr marL="285750" indent="-285750">
              <a:buFont typeface="Arial" panose="020B0604020202020204" pitchFamily="34" charset="0"/>
              <a:buChar char="•"/>
            </a:pPr>
            <a:r>
              <a:rPr lang="en-US" sz="2400" dirty="0"/>
              <a:t>The affinity diagram brings issues and insights across all customers together into a wall-sized hierarchical diagram. </a:t>
            </a:r>
          </a:p>
        </p:txBody>
      </p:sp>
      <p:pic>
        <p:nvPicPr>
          <p:cNvPr id="11" name="Picture 10">
            <a:extLst>
              <a:ext uri="{FF2B5EF4-FFF2-40B4-BE49-F238E27FC236}">
                <a16:creationId xmlns:a16="http://schemas.microsoft.com/office/drawing/2014/main" id="{C370EC4C-DA71-7F99-85E1-562D62E87555}"/>
              </a:ext>
            </a:extLst>
          </p:cNvPr>
          <p:cNvPicPr>
            <a:picLocks noChangeAspect="1"/>
          </p:cNvPicPr>
          <p:nvPr/>
        </p:nvPicPr>
        <p:blipFill>
          <a:blip r:embed="rId3"/>
          <a:stretch>
            <a:fillRect/>
          </a:stretch>
        </p:blipFill>
        <p:spPr>
          <a:xfrm>
            <a:off x="983432" y="1916832"/>
            <a:ext cx="5555253" cy="3456384"/>
          </a:xfrm>
          <a:prstGeom prst="rect">
            <a:avLst/>
          </a:prstGeom>
        </p:spPr>
      </p:pic>
    </p:spTree>
    <p:extLst>
      <p:ext uri="{BB962C8B-B14F-4D97-AF65-F5344CB8AC3E}">
        <p14:creationId xmlns:p14="http://schemas.microsoft.com/office/powerpoint/2010/main" val="2046433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BEF887-92E0-AF1A-6A5B-EFC74B7B7F06}"/>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6950B967-475E-EDCD-462F-D149024E56A2}"/>
              </a:ext>
            </a:extLst>
          </p:cNvPr>
          <p:cNvSpPr txBox="1">
            <a:spLocks/>
          </p:cNvSpPr>
          <p:nvPr/>
        </p:nvSpPr>
        <p:spPr bwMode="gray">
          <a:xfrm>
            <a:off x="191344" y="188640"/>
            <a:ext cx="6336704" cy="648072"/>
          </a:xfrm>
          <a:prstGeom prst="rect">
            <a:avLst/>
          </a:prstGeom>
        </p:spPr>
        <p:txBody>
          <a:bodyPr anchor="ctr" anchorCtr="0">
            <a:noAutofit/>
          </a:bodyPr>
          <a:lstStyle>
            <a:lvl1pPr algn="l" defTabSz="914400" rtl="0" eaLnBrk="1" latinLnBrk="0" hangingPunct="1">
              <a:lnSpc>
                <a:spcPct val="90000"/>
              </a:lnSpc>
              <a:spcBef>
                <a:spcPct val="0"/>
              </a:spcBef>
              <a:buNone/>
              <a:defRPr sz="2800" kern="1200" cap="all" spc="0" baseline="0">
                <a:solidFill>
                  <a:schemeClr val="tx1">
                    <a:lumMod val="50000"/>
                    <a:lumOff val="50000"/>
                  </a:schemeClr>
                </a:solidFill>
                <a:latin typeface="Roboto Medium" pitchFamily="2" charset="0"/>
                <a:ea typeface="Roboto Medium" pitchFamily="2" charset="0"/>
                <a:cs typeface="Roboto Medium" pitchFamily="2" charset="0"/>
              </a:defRPr>
            </a:lvl1pPr>
          </a:lstStyle>
          <a:p>
            <a:r>
              <a:rPr lang="en-US" b="1" dirty="0"/>
              <a:t> Visioning</a:t>
            </a:r>
            <a:endParaRPr lang="en-IN" dirty="0"/>
          </a:p>
        </p:txBody>
      </p:sp>
      <p:sp>
        <p:nvSpPr>
          <p:cNvPr id="7" name="TextBox 6">
            <a:extLst>
              <a:ext uri="{FF2B5EF4-FFF2-40B4-BE49-F238E27FC236}">
                <a16:creationId xmlns:a16="http://schemas.microsoft.com/office/drawing/2014/main" id="{2A8FB4F6-E2C6-50C2-9F5A-5EE887CB615B}"/>
              </a:ext>
            </a:extLst>
          </p:cNvPr>
          <p:cNvSpPr txBox="1"/>
          <p:nvPr/>
        </p:nvSpPr>
        <p:spPr>
          <a:xfrm>
            <a:off x="263352" y="980728"/>
            <a:ext cx="11233248" cy="4893647"/>
          </a:xfrm>
          <a:prstGeom prst="rect">
            <a:avLst/>
          </a:prstGeom>
          <a:noFill/>
        </p:spPr>
        <p:txBody>
          <a:bodyPr wrap="square">
            <a:spAutoFit/>
          </a:bodyPr>
          <a:lstStyle/>
          <a:p>
            <a:pPr marL="285750" indent="-285750">
              <a:buFont typeface="Arial" panose="020B0604020202020204" pitchFamily="34" charset="0"/>
              <a:buChar char="•"/>
            </a:pPr>
            <a:r>
              <a:rPr lang="en-US" sz="2400" dirty="0"/>
              <a:t>Visioning is about invention. </a:t>
            </a:r>
          </a:p>
          <a:p>
            <a:pPr marL="285750" indent="-285750">
              <a:buFont typeface="Arial" panose="020B0604020202020204" pitchFamily="34" charset="0"/>
              <a:buChar char="•"/>
            </a:pPr>
            <a:r>
              <a:rPr lang="en-US" sz="2400" dirty="0"/>
              <a:t>Design of technology is first design of the story showing how manual practices, human interactions, other tools come together with your product or system to better support the whole practice.  Visioning is the CD technique help teams tell that story. </a:t>
            </a:r>
          </a:p>
          <a:p>
            <a:pPr marL="285750" indent="-285750">
              <a:buFont typeface="Arial" panose="020B0604020202020204" pitchFamily="34" charset="0"/>
              <a:buChar char="•"/>
            </a:pPr>
            <a:r>
              <a:rPr lang="en-US" sz="2400" dirty="0"/>
              <a:t>Visioning is a vehicle to identify needed function in the context of the larger practice.</a:t>
            </a:r>
          </a:p>
          <a:p>
            <a:pPr marL="285750" indent="-285750">
              <a:buFont typeface="Arial" panose="020B0604020202020204" pitchFamily="34" charset="0"/>
              <a:buChar char="•"/>
            </a:pPr>
            <a:r>
              <a:rPr lang="en-US" sz="2400" dirty="0"/>
              <a:t> Visioning ensures that teams put off lower-level decisions about implementation, platform, and user interface until they  have a clear picture of how their solution will fit into the whole  of the practice. </a:t>
            </a:r>
          </a:p>
          <a:p>
            <a:pPr marL="285750" indent="-285750">
              <a:buFont typeface="Arial" panose="020B0604020202020204" pitchFamily="34" charset="0"/>
              <a:buChar char="•"/>
            </a:pPr>
            <a:r>
              <a:rPr lang="en-US" sz="2400" b="1" dirty="0">
                <a:solidFill>
                  <a:srgbClr val="FF0000"/>
                </a:solidFill>
              </a:rPr>
              <a:t>During the visioning session, the team will pick a starting point and build a story of the new practice. </a:t>
            </a:r>
          </a:p>
          <a:p>
            <a:pPr marL="285750" indent="-285750">
              <a:buFont typeface="Arial" panose="020B0604020202020204" pitchFamily="34" charset="0"/>
              <a:buChar char="•"/>
            </a:pPr>
            <a:r>
              <a:rPr lang="en-US" sz="2400" dirty="0"/>
              <a:t> After a set of visions is created, the team evaluates each vision in turn, listing both the positive and negative points of the vision from the point of view of customer value, engineering  effort, technical possibility, and corporate value.</a:t>
            </a:r>
          </a:p>
        </p:txBody>
      </p:sp>
    </p:spTree>
    <p:extLst>
      <p:ext uri="{BB962C8B-B14F-4D97-AF65-F5344CB8AC3E}">
        <p14:creationId xmlns:p14="http://schemas.microsoft.com/office/powerpoint/2010/main" val="14274758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ED526-BDF3-AE5C-AE45-6E7D80157268}"/>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204F196C-D690-E2DC-5EAD-2B3D70F0225D}"/>
              </a:ext>
            </a:extLst>
          </p:cNvPr>
          <p:cNvSpPr txBox="1">
            <a:spLocks/>
          </p:cNvSpPr>
          <p:nvPr/>
        </p:nvSpPr>
        <p:spPr bwMode="gray">
          <a:xfrm>
            <a:off x="191344" y="188640"/>
            <a:ext cx="11619054" cy="504056"/>
          </a:xfrm>
          <a:prstGeom prst="rect">
            <a:avLst/>
          </a:prstGeom>
        </p:spPr>
        <p:txBody>
          <a:bodyPr anchor="ctr" anchorCtr="0">
            <a:noAutofit/>
          </a:bodyPr>
          <a:lstStyle>
            <a:lvl1pPr algn="l" defTabSz="914400" rtl="0" eaLnBrk="1" latinLnBrk="0" hangingPunct="1">
              <a:lnSpc>
                <a:spcPct val="90000"/>
              </a:lnSpc>
              <a:spcBef>
                <a:spcPct val="0"/>
              </a:spcBef>
              <a:buNone/>
              <a:defRPr sz="2800" kern="1200" cap="all" spc="0" baseline="0">
                <a:solidFill>
                  <a:schemeClr val="tx1">
                    <a:lumMod val="50000"/>
                    <a:lumOff val="50000"/>
                  </a:schemeClr>
                </a:solidFill>
                <a:latin typeface="Roboto Medium" pitchFamily="2" charset="0"/>
                <a:ea typeface="Roboto Medium" pitchFamily="2" charset="0"/>
                <a:cs typeface="Roboto Medium" pitchFamily="2" charset="0"/>
              </a:defRPr>
            </a:lvl1pPr>
          </a:lstStyle>
          <a:p>
            <a:r>
              <a:rPr lang="en-US" b="1" dirty="0"/>
              <a:t> contextual design process – </a:t>
            </a:r>
            <a:r>
              <a:rPr lang="en-US" b="1" dirty="0">
                <a:solidFill>
                  <a:srgbClr val="FF0000"/>
                </a:solidFill>
              </a:rPr>
              <a:t>define and validate concepts</a:t>
            </a:r>
            <a:endParaRPr lang="en-IN" dirty="0">
              <a:solidFill>
                <a:srgbClr val="FF0000"/>
              </a:solidFill>
            </a:endParaRPr>
          </a:p>
        </p:txBody>
      </p:sp>
      <p:pic>
        <p:nvPicPr>
          <p:cNvPr id="5" name="Picture 4">
            <a:extLst>
              <a:ext uri="{FF2B5EF4-FFF2-40B4-BE49-F238E27FC236}">
                <a16:creationId xmlns:a16="http://schemas.microsoft.com/office/drawing/2014/main" id="{755D20A7-929C-D116-14B3-CFC79B3D7B3E}"/>
              </a:ext>
            </a:extLst>
          </p:cNvPr>
          <p:cNvPicPr>
            <a:picLocks noChangeAspect="1"/>
          </p:cNvPicPr>
          <p:nvPr/>
        </p:nvPicPr>
        <p:blipFill>
          <a:blip r:embed="rId2"/>
          <a:stretch>
            <a:fillRect/>
          </a:stretch>
        </p:blipFill>
        <p:spPr>
          <a:xfrm>
            <a:off x="479376" y="725279"/>
            <a:ext cx="5400600" cy="3219899"/>
          </a:xfrm>
          <a:prstGeom prst="rect">
            <a:avLst/>
          </a:prstGeom>
        </p:spPr>
      </p:pic>
      <p:sp>
        <p:nvSpPr>
          <p:cNvPr id="7" name="TextBox 6">
            <a:extLst>
              <a:ext uri="{FF2B5EF4-FFF2-40B4-BE49-F238E27FC236}">
                <a16:creationId xmlns:a16="http://schemas.microsoft.com/office/drawing/2014/main" id="{5E2DE31C-A969-B8B8-29DA-4E26F2D55F6B}"/>
              </a:ext>
            </a:extLst>
          </p:cNvPr>
          <p:cNvSpPr txBox="1"/>
          <p:nvPr/>
        </p:nvSpPr>
        <p:spPr>
          <a:xfrm>
            <a:off x="263352" y="4058803"/>
            <a:ext cx="6094520" cy="1938992"/>
          </a:xfrm>
          <a:prstGeom prst="rect">
            <a:avLst/>
          </a:prstGeom>
          <a:noFill/>
        </p:spPr>
        <p:txBody>
          <a:bodyPr wrap="square">
            <a:spAutoFit/>
          </a:bodyPr>
          <a:lstStyle/>
          <a:p>
            <a:pPr marL="342900" indent="-342900">
              <a:buFont typeface="Arial" panose="020B0604020202020204" pitchFamily="34" charset="0"/>
              <a:buChar char="•"/>
            </a:pPr>
            <a:r>
              <a:rPr lang="en-US" sz="2400" b="1" dirty="0"/>
              <a:t>Storyboarding</a:t>
            </a:r>
            <a:r>
              <a:rPr lang="en-US" sz="2400" dirty="0"/>
              <a:t> is working out the details of tasks and roles by visually mapping out user journeys. It tells a story of how users will interact with the system.</a:t>
            </a:r>
          </a:p>
          <a:p>
            <a:pPr marL="342900" indent="-342900">
              <a:buFont typeface="Arial" panose="020B0604020202020204" pitchFamily="34" charset="0"/>
              <a:buChar char="•"/>
            </a:pPr>
            <a:endParaRPr lang="en-IN" sz="2400" dirty="0"/>
          </a:p>
        </p:txBody>
      </p:sp>
      <p:pic>
        <p:nvPicPr>
          <p:cNvPr id="9" name="Picture 8">
            <a:extLst>
              <a:ext uri="{FF2B5EF4-FFF2-40B4-BE49-F238E27FC236}">
                <a16:creationId xmlns:a16="http://schemas.microsoft.com/office/drawing/2014/main" id="{1268F7C2-E2FA-F65B-B951-391237088542}"/>
              </a:ext>
            </a:extLst>
          </p:cNvPr>
          <p:cNvPicPr>
            <a:picLocks noChangeAspect="1"/>
          </p:cNvPicPr>
          <p:nvPr/>
        </p:nvPicPr>
        <p:blipFill>
          <a:blip r:embed="rId3"/>
          <a:stretch>
            <a:fillRect/>
          </a:stretch>
        </p:blipFill>
        <p:spPr>
          <a:xfrm>
            <a:off x="6744072" y="764704"/>
            <a:ext cx="5252934" cy="5233091"/>
          </a:xfrm>
          <a:prstGeom prst="rect">
            <a:avLst/>
          </a:prstGeom>
        </p:spPr>
      </p:pic>
    </p:spTree>
    <p:extLst>
      <p:ext uri="{BB962C8B-B14F-4D97-AF65-F5344CB8AC3E}">
        <p14:creationId xmlns:p14="http://schemas.microsoft.com/office/powerpoint/2010/main" val="420343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5CC51-0E70-D460-728D-CB3B5498A6B7}"/>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CBC297A6-341E-02F0-595D-58CC9534DBAE}"/>
              </a:ext>
            </a:extLst>
          </p:cNvPr>
          <p:cNvSpPr txBox="1">
            <a:spLocks/>
          </p:cNvSpPr>
          <p:nvPr/>
        </p:nvSpPr>
        <p:spPr bwMode="gray">
          <a:xfrm>
            <a:off x="191344" y="188640"/>
            <a:ext cx="11619054" cy="504056"/>
          </a:xfrm>
          <a:prstGeom prst="rect">
            <a:avLst/>
          </a:prstGeom>
        </p:spPr>
        <p:txBody>
          <a:bodyPr anchor="ctr" anchorCtr="0">
            <a:noAutofit/>
          </a:bodyPr>
          <a:lstStyle>
            <a:lvl1pPr algn="l" defTabSz="914400" rtl="0" eaLnBrk="1" latinLnBrk="0" hangingPunct="1">
              <a:lnSpc>
                <a:spcPct val="90000"/>
              </a:lnSpc>
              <a:spcBef>
                <a:spcPct val="0"/>
              </a:spcBef>
              <a:buNone/>
              <a:defRPr sz="2800" kern="1200" cap="all" spc="0" baseline="0">
                <a:solidFill>
                  <a:schemeClr val="tx1">
                    <a:lumMod val="50000"/>
                    <a:lumOff val="50000"/>
                  </a:schemeClr>
                </a:solidFill>
                <a:latin typeface="Roboto Medium" pitchFamily="2" charset="0"/>
                <a:ea typeface="Roboto Medium" pitchFamily="2" charset="0"/>
                <a:cs typeface="Roboto Medium" pitchFamily="2" charset="0"/>
              </a:defRPr>
            </a:lvl1pPr>
          </a:lstStyle>
          <a:p>
            <a:r>
              <a:rPr lang="en-US" b="1" dirty="0"/>
              <a:t> contextual design process – </a:t>
            </a:r>
            <a:r>
              <a:rPr lang="en-US" b="1" dirty="0">
                <a:solidFill>
                  <a:srgbClr val="FF0000"/>
                </a:solidFill>
              </a:rPr>
              <a:t>define and validate concepts</a:t>
            </a:r>
            <a:endParaRPr lang="en-IN" dirty="0">
              <a:solidFill>
                <a:srgbClr val="FF0000"/>
              </a:solidFill>
            </a:endParaRPr>
          </a:p>
        </p:txBody>
      </p:sp>
      <p:pic>
        <p:nvPicPr>
          <p:cNvPr id="5" name="Picture 4">
            <a:extLst>
              <a:ext uri="{FF2B5EF4-FFF2-40B4-BE49-F238E27FC236}">
                <a16:creationId xmlns:a16="http://schemas.microsoft.com/office/drawing/2014/main" id="{64B922EF-1989-5B38-4ACA-DA09CDCC579E}"/>
              </a:ext>
            </a:extLst>
          </p:cNvPr>
          <p:cNvPicPr>
            <a:picLocks noChangeAspect="1"/>
          </p:cNvPicPr>
          <p:nvPr/>
        </p:nvPicPr>
        <p:blipFill>
          <a:blip r:embed="rId2"/>
          <a:stretch>
            <a:fillRect/>
          </a:stretch>
        </p:blipFill>
        <p:spPr>
          <a:xfrm>
            <a:off x="6600056" y="620688"/>
            <a:ext cx="5400600" cy="3219899"/>
          </a:xfrm>
          <a:prstGeom prst="rect">
            <a:avLst/>
          </a:prstGeom>
        </p:spPr>
      </p:pic>
      <p:sp>
        <p:nvSpPr>
          <p:cNvPr id="7" name="TextBox 6">
            <a:extLst>
              <a:ext uri="{FF2B5EF4-FFF2-40B4-BE49-F238E27FC236}">
                <a16:creationId xmlns:a16="http://schemas.microsoft.com/office/drawing/2014/main" id="{7024F40D-37FE-3858-3358-DF18032A92D4}"/>
              </a:ext>
            </a:extLst>
          </p:cNvPr>
          <p:cNvSpPr txBox="1"/>
          <p:nvPr/>
        </p:nvSpPr>
        <p:spPr>
          <a:xfrm>
            <a:off x="1480" y="620688"/>
            <a:ext cx="6094520" cy="5262979"/>
          </a:xfrm>
          <a:prstGeom prst="rect">
            <a:avLst/>
          </a:prstGeom>
          <a:noFill/>
        </p:spPr>
        <p:txBody>
          <a:bodyPr wrap="square">
            <a:spAutoFit/>
          </a:bodyPr>
          <a:lstStyle/>
          <a:p>
            <a:pPr marL="342900" indent="-342900">
              <a:buFont typeface="Arial" panose="020B0604020202020204" pitchFamily="34" charset="0"/>
              <a:buChar char="•"/>
            </a:pPr>
            <a:r>
              <a:rPr lang="en-US" sz="2400" b="1" dirty="0"/>
              <a:t>User Environment Design: </a:t>
            </a:r>
            <a:r>
              <a:rPr lang="en-US" sz="2400" dirty="0"/>
              <a:t>Designing the system to support the actual work environment and context in which users will interact with the product.</a:t>
            </a:r>
          </a:p>
          <a:p>
            <a:pPr marL="342900" indent="-342900">
              <a:buFont typeface="Arial" panose="020B0604020202020204" pitchFamily="34" charset="0"/>
              <a:buChar char="•"/>
            </a:pPr>
            <a:r>
              <a:rPr lang="en-US" sz="2400" b="1" dirty="0"/>
              <a:t>Paper Mock-Up Interviews</a:t>
            </a:r>
            <a:r>
              <a:rPr lang="en-US" sz="2400" dirty="0"/>
              <a:t>: Creating quick, low-cost paper prototypes of the interface and testing them with users. It helps in understanding how people would interact with the system before investing in actual development.</a:t>
            </a:r>
          </a:p>
          <a:p>
            <a:pPr marL="342900" indent="-342900">
              <a:buFont typeface="Arial" panose="020B0604020202020204" pitchFamily="34" charset="0"/>
              <a:buChar char="•"/>
            </a:pPr>
            <a:r>
              <a:rPr lang="en-US" sz="2400" b="1" dirty="0"/>
              <a:t>Interaction &amp; Visual Design: </a:t>
            </a:r>
            <a:r>
              <a:rPr lang="en-US" sz="2400" dirty="0"/>
              <a:t>Designing and testing the final look and feel of the product — interaction flow, colors, fonts, usability, accessibility, and overall user experience.</a:t>
            </a:r>
            <a:endParaRPr lang="en-IN" sz="2400" dirty="0"/>
          </a:p>
        </p:txBody>
      </p:sp>
    </p:spTree>
    <p:extLst>
      <p:ext uri="{BB962C8B-B14F-4D97-AF65-F5344CB8AC3E}">
        <p14:creationId xmlns:p14="http://schemas.microsoft.com/office/powerpoint/2010/main" val="1566254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1000"/>
                                        <p:tgtEl>
                                          <p:spTgt spid="7">
                                            <p:txEl>
                                              <p:pRg st="2" end="2"/>
                                            </p:txEl>
                                          </p:spTgt>
                                        </p:tgtEl>
                                      </p:cBhvr>
                                    </p:animEffect>
                                    <p:anim calcmode="lin" valueType="num">
                                      <p:cBhvr>
                                        <p:cTn id="22"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492E2-D199-8931-5BCE-FB49EBECF33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0B35FE6-8887-DF4E-AF45-D2D962DCA615}"/>
              </a:ext>
            </a:extLst>
          </p:cNvPr>
          <p:cNvSpPr>
            <a:spLocks noGrp="1"/>
          </p:cNvSpPr>
          <p:nvPr>
            <p:ph type="title"/>
          </p:nvPr>
        </p:nvSpPr>
        <p:spPr/>
        <p:txBody>
          <a:bodyPr/>
          <a:lstStyle/>
          <a:p>
            <a:r>
              <a:rPr lang="en-IN" dirty="0"/>
              <a:t>Window Selection Criteria</a:t>
            </a:r>
          </a:p>
        </p:txBody>
      </p:sp>
      <p:sp>
        <p:nvSpPr>
          <p:cNvPr id="2" name="TextBox 1">
            <a:extLst>
              <a:ext uri="{FF2B5EF4-FFF2-40B4-BE49-F238E27FC236}">
                <a16:creationId xmlns:a16="http://schemas.microsoft.com/office/drawing/2014/main" id="{266CE139-007C-ECFB-BAC6-FC69F9CCEF41}"/>
              </a:ext>
            </a:extLst>
          </p:cNvPr>
          <p:cNvSpPr txBox="1"/>
          <p:nvPr/>
        </p:nvSpPr>
        <p:spPr>
          <a:xfrm>
            <a:off x="1199456" y="1340768"/>
            <a:ext cx="10297144" cy="4088170"/>
          </a:xfrm>
          <a:prstGeom prst="rect">
            <a:avLst/>
          </a:prstGeom>
          <a:noFill/>
        </p:spPr>
        <p:txBody>
          <a:bodyPr wrap="square">
            <a:spAutoFit/>
          </a:bodyPr>
          <a:lstStyle/>
          <a:p>
            <a:pPr>
              <a:lnSpc>
                <a:spcPct val="150000"/>
              </a:lnSpc>
            </a:pPr>
            <a:r>
              <a:rPr lang="en-US" sz="2800" dirty="0"/>
              <a:t>• Select modal windows when immediate user attention is needed.</a:t>
            </a:r>
          </a:p>
          <a:p>
            <a:pPr>
              <a:lnSpc>
                <a:spcPct val="150000"/>
              </a:lnSpc>
            </a:pPr>
            <a:r>
              <a:rPr lang="en-US" sz="2800" dirty="0"/>
              <a:t>	</a:t>
            </a:r>
            <a:r>
              <a:rPr lang="en-US" dirty="0"/>
              <a:t>Modal windows are UI elements that appear on top of the main interface and require users to interact with them before they can return to the underlying content. They temporarily block interaction with the main window until the user completes an action</a:t>
            </a:r>
          </a:p>
          <a:p>
            <a:pPr>
              <a:lnSpc>
                <a:spcPct val="150000"/>
              </a:lnSpc>
            </a:pPr>
            <a:r>
              <a:rPr lang="en-US" sz="2800" dirty="0"/>
              <a:t>• Use modeless windows for multitasking.</a:t>
            </a:r>
          </a:p>
          <a:p>
            <a:pPr>
              <a:lnSpc>
                <a:spcPct val="150000"/>
              </a:lnSpc>
            </a:pPr>
            <a:r>
              <a:rPr lang="en-US" sz="2800" dirty="0"/>
              <a:t>• Match window type to task complexity and available screen space.</a:t>
            </a:r>
          </a:p>
          <a:p>
            <a:pPr>
              <a:lnSpc>
                <a:spcPct val="150000"/>
              </a:lnSpc>
            </a:pPr>
            <a:r>
              <a:rPr lang="en-US" sz="2800" dirty="0"/>
              <a:t>• Keep consistency in layout and hierarchy.</a:t>
            </a:r>
          </a:p>
        </p:txBody>
      </p:sp>
    </p:spTree>
    <p:extLst>
      <p:ext uri="{BB962C8B-B14F-4D97-AF65-F5344CB8AC3E}">
        <p14:creationId xmlns:p14="http://schemas.microsoft.com/office/powerpoint/2010/main" val="3854381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63C63-FE3C-F6B6-E776-CD13D75555B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C9EAF27-548A-86EE-7DDA-A068A31FEA54}"/>
              </a:ext>
            </a:extLst>
          </p:cNvPr>
          <p:cNvSpPr>
            <a:spLocks noGrp="1"/>
          </p:cNvSpPr>
          <p:nvPr>
            <p:ph type="title"/>
          </p:nvPr>
        </p:nvSpPr>
        <p:spPr>
          <a:xfrm>
            <a:off x="695400" y="395786"/>
            <a:ext cx="9937104" cy="838202"/>
          </a:xfrm>
        </p:spPr>
        <p:txBody>
          <a:bodyPr/>
          <a:lstStyle/>
          <a:p>
            <a:r>
              <a:rPr lang="en-IN" dirty="0"/>
              <a:t>Device-based and Screen-based Controls</a:t>
            </a:r>
          </a:p>
        </p:txBody>
      </p:sp>
      <p:sp>
        <p:nvSpPr>
          <p:cNvPr id="3" name="TextBox 2">
            <a:extLst>
              <a:ext uri="{FF2B5EF4-FFF2-40B4-BE49-F238E27FC236}">
                <a16:creationId xmlns:a16="http://schemas.microsoft.com/office/drawing/2014/main" id="{FF82E174-22C4-0839-87B6-B1BD4B01BD8C}"/>
              </a:ext>
            </a:extLst>
          </p:cNvPr>
          <p:cNvSpPr txBox="1"/>
          <p:nvPr/>
        </p:nvSpPr>
        <p:spPr>
          <a:xfrm>
            <a:off x="1055440" y="1340768"/>
            <a:ext cx="10153128" cy="3903504"/>
          </a:xfrm>
          <a:prstGeom prst="rect">
            <a:avLst/>
          </a:prstGeom>
          <a:noFill/>
        </p:spPr>
        <p:txBody>
          <a:bodyPr wrap="square">
            <a:spAutoFit/>
          </a:bodyPr>
          <a:lstStyle/>
          <a:p>
            <a:pPr>
              <a:lnSpc>
                <a:spcPct val="150000"/>
              </a:lnSpc>
            </a:pPr>
            <a:r>
              <a:rPr lang="en-US" sz="2800" dirty="0"/>
              <a:t>•</a:t>
            </a:r>
            <a:r>
              <a:rPr lang="en-US" dirty="0"/>
              <a:t> </a:t>
            </a:r>
            <a:r>
              <a:rPr lang="en-US" sz="2800" dirty="0"/>
              <a:t>Device-based controls (mouse, touch, keyboard) determine how users interact physically.</a:t>
            </a:r>
          </a:p>
          <a:p>
            <a:pPr>
              <a:lnSpc>
                <a:spcPct val="150000"/>
              </a:lnSpc>
            </a:pPr>
            <a:r>
              <a:rPr lang="en-US" sz="2800" dirty="0"/>
              <a:t>• Screen-based controls (buttons, sliders, text boxes) provide visual elements.</a:t>
            </a:r>
          </a:p>
          <a:p>
            <a:pPr>
              <a:lnSpc>
                <a:spcPct val="150000"/>
              </a:lnSpc>
            </a:pPr>
            <a:r>
              <a:rPr lang="en-US" sz="2800" dirty="0"/>
              <a:t>• Controls must respond smoothly to different devices and contexts.</a:t>
            </a:r>
          </a:p>
          <a:p>
            <a:pPr>
              <a:lnSpc>
                <a:spcPct val="150000"/>
              </a:lnSpc>
            </a:pPr>
            <a:endParaRPr lang="en-US" sz="2800" dirty="0"/>
          </a:p>
        </p:txBody>
      </p:sp>
    </p:spTree>
    <p:extLst>
      <p:ext uri="{BB962C8B-B14F-4D97-AF65-F5344CB8AC3E}">
        <p14:creationId xmlns:p14="http://schemas.microsoft.com/office/powerpoint/2010/main" val="228489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CD49DA-0F54-B319-4255-FB5F3D115E2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98B1851-BB7B-EDF9-0624-1ADCC7DD8EEB}"/>
              </a:ext>
            </a:extLst>
          </p:cNvPr>
          <p:cNvSpPr>
            <a:spLocks noGrp="1"/>
          </p:cNvSpPr>
          <p:nvPr>
            <p:ph type="title"/>
          </p:nvPr>
        </p:nvSpPr>
        <p:spPr/>
        <p:txBody>
          <a:bodyPr/>
          <a:lstStyle/>
          <a:p>
            <a:r>
              <a:rPr lang="en-IN" dirty="0"/>
              <a:t>Designing Effective Controls</a:t>
            </a:r>
          </a:p>
        </p:txBody>
      </p:sp>
      <p:sp>
        <p:nvSpPr>
          <p:cNvPr id="2" name="TextBox 1">
            <a:extLst>
              <a:ext uri="{FF2B5EF4-FFF2-40B4-BE49-F238E27FC236}">
                <a16:creationId xmlns:a16="http://schemas.microsoft.com/office/drawing/2014/main" id="{098A193D-678E-0E58-6D9A-14A6D4319989}"/>
              </a:ext>
            </a:extLst>
          </p:cNvPr>
          <p:cNvSpPr txBox="1"/>
          <p:nvPr/>
        </p:nvSpPr>
        <p:spPr>
          <a:xfrm>
            <a:off x="1055440" y="1340768"/>
            <a:ext cx="10153128" cy="3257174"/>
          </a:xfrm>
          <a:prstGeom prst="rect">
            <a:avLst/>
          </a:prstGeom>
          <a:noFill/>
        </p:spPr>
        <p:txBody>
          <a:bodyPr wrap="square">
            <a:spAutoFit/>
          </a:bodyPr>
          <a:lstStyle/>
          <a:p>
            <a:pPr>
              <a:lnSpc>
                <a:spcPct val="150000"/>
              </a:lnSpc>
            </a:pPr>
            <a:r>
              <a:rPr lang="en-US" sz="2800" dirty="0"/>
              <a:t>•</a:t>
            </a:r>
            <a:r>
              <a:rPr lang="en-US" dirty="0"/>
              <a:t> </a:t>
            </a:r>
            <a:r>
              <a:rPr lang="en-US" sz="2800" dirty="0"/>
              <a:t>Frequently used controls should be large and prominent.</a:t>
            </a:r>
          </a:p>
          <a:p>
            <a:pPr>
              <a:lnSpc>
                <a:spcPct val="150000"/>
              </a:lnSpc>
            </a:pPr>
            <a:r>
              <a:rPr lang="en-US" sz="2800" dirty="0"/>
              <a:t>• Group related controls logically.</a:t>
            </a:r>
          </a:p>
          <a:p>
            <a:pPr>
              <a:lnSpc>
                <a:spcPct val="150000"/>
              </a:lnSpc>
            </a:pPr>
            <a:r>
              <a:rPr lang="en-US" sz="2800" dirty="0"/>
              <a:t>• Provide adequate spacing to avoid mis-clicks.</a:t>
            </a:r>
          </a:p>
          <a:p>
            <a:pPr>
              <a:lnSpc>
                <a:spcPct val="150000"/>
              </a:lnSpc>
            </a:pPr>
            <a:r>
              <a:rPr lang="en-US" sz="2800" dirty="0"/>
              <a:t>• Always offer undo/redo options for errors.</a:t>
            </a:r>
          </a:p>
          <a:p>
            <a:pPr>
              <a:lnSpc>
                <a:spcPct val="150000"/>
              </a:lnSpc>
            </a:pPr>
            <a:endParaRPr lang="en-US" sz="2800" dirty="0"/>
          </a:p>
        </p:txBody>
      </p:sp>
    </p:spTree>
    <p:extLst>
      <p:ext uri="{BB962C8B-B14F-4D97-AF65-F5344CB8AC3E}">
        <p14:creationId xmlns:p14="http://schemas.microsoft.com/office/powerpoint/2010/main" val="3600161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1000"/>
                                        <p:tgtEl>
                                          <p:spTgt spid="2">
                                            <p:txEl>
                                              <p:pRg st="3" end="3"/>
                                            </p:txEl>
                                          </p:spTgt>
                                        </p:tgtEl>
                                      </p:cBhvr>
                                    </p:animEffect>
                                    <p:anim calcmode="lin" valueType="num">
                                      <p:cBhvr>
                                        <p:cTn id="29"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F216CC-3668-72E4-85AE-D996D1B57FD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71B2971-9986-77E2-C758-B30C4C071D4F}"/>
              </a:ext>
            </a:extLst>
          </p:cNvPr>
          <p:cNvSpPr>
            <a:spLocks noGrp="1"/>
          </p:cNvSpPr>
          <p:nvPr>
            <p:ph type="title"/>
          </p:nvPr>
        </p:nvSpPr>
        <p:spPr>
          <a:xfrm>
            <a:off x="695400" y="395786"/>
            <a:ext cx="9145016" cy="838202"/>
          </a:xfrm>
        </p:spPr>
        <p:txBody>
          <a:bodyPr/>
          <a:lstStyle/>
          <a:p>
            <a:r>
              <a:rPr lang="en-IN" dirty="0"/>
              <a:t>Components – Text and Messages</a:t>
            </a:r>
          </a:p>
        </p:txBody>
      </p:sp>
      <p:sp>
        <p:nvSpPr>
          <p:cNvPr id="2" name="TextBox 1">
            <a:extLst>
              <a:ext uri="{FF2B5EF4-FFF2-40B4-BE49-F238E27FC236}">
                <a16:creationId xmlns:a16="http://schemas.microsoft.com/office/drawing/2014/main" id="{EF6074B7-DB11-97E5-6889-D072A2C67090}"/>
              </a:ext>
            </a:extLst>
          </p:cNvPr>
          <p:cNvSpPr txBox="1"/>
          <p:nvPr/>
        </p:nvSpPr>
        <p:spPr>
          <a:xfrm>
            <a:off x="1055440" y="1340768"/>
            <a:ext cx="10153128" cy="3257174"/>
          </a:xfrm>
          <a:prstGeom prst="rect">
            <a:avLst/>
          </a:prstGeom>
          <a:noFill/>
        </p:spPr>
        <p:txBody>
          <a:bodyPr wrap="square">
            <a:spAutoFit/>
          </a:bodyPr>
          <a:lstStyle/>
          <a:p>
            <a:pPr>
              <a:lnSpc>
                <a:spcPct val="150000"/>
              </a:lnSpc>
            </a:pPr>
            <a:r>
              <a:rPr lang="en-US" sz="2800" dirty="0"/>
              <a:t>•</a:t>
            </a:r>
            <a:r>
              <a:rPr lang="en-US" dirty="0"/>
              <a:t> </a:t>
            </a:r>
            <a:r>
              <a:rPr lang="en-US" sz="2800" dirty="0"/>
              <a:t>Use concise, actionable text for instructions.</a:t>
            </a:r>
          </a:p>
          <a:p>
            <a:pPr>
              <a:lnSpc>
                <a:spcPct val="150000"/>
              </a:lnSpc>
            </a:pPr>
            <a:r>
              <a:rPr lang="en-US" sz="2800" dirty="0"/>
              <a:t>• Feedback messages should be immediate and clear.</a:t>
            </a:r>
          </a:p>
          <a:p>
            <a:pPr>
              <a:lnSpc>
                <a:spcPct val="150000"/>
              </a:lnSpc>
            </a:pPr>
            <a:r>
              <a:rPr lang="en-US" sz="2800" dirty="0"/>
              <a:t>• Avoid technical jargon; tailor the tone to the user group.</a:t>
            </a:r>
          </a:p>
          <a:p>
            <a:pPr>
              <a:lnSpc>
                <a:spcPct val="150000"/>
              </a:lnSpc>
            </a:pPr>
            <a:r>
              <a:rPr lang="en-US" sz="2800" dirty="0"/>
              <a:t>• Highlight errors clearly with suggestions.</a:t>
            </a:r>
          </a:p>
          <a:p>
            <a:pPr>
              <a:lnSpc>
                <a:spcPct val="150000"/>
              </a:lnSpc>
            </a:pPr>
            <a:endParaRPr lang="en-US" sz="2800" dirty="0"/>
          </a:p>
        </p:txBody>
      </p:sp>
    </p:spTree>
    <p:extLst>
      <p:ext uri="{BB962C8B-B14F-4D97-AF65-F5344CB8AC3E}">
        <p14:creationId xmlns:p14="http://schemas.microsoft.com/office/powerpoint/2010/main" val="898004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1000"/>
                                        <p:tgtEl>
                                          <p:spTgt spid="2">
                                            <p:txEl>
                                              <p:pRg st="3" end="3"/>
                                            </p:txEl>
                                          </p:spTgt>
                                        </p:tgtEl>
                                      </p:cBhvr>
                                    </p:animEffect>
                                    <p:anim calcmode="lin" valueType="num">
                                      <p:cBhvr>
                                        <p:cTn id="29"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33DCB-5EF6-7255-A039-34128020C93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1013B10-C8F1-813C-36E0-16FAA32C87B0}"/>
              </a:ext>
            </a:extLst>
          </p:cNvPr>
          <p:cNvSpPr>
            <a:spLocks noGrp="1"/>
          </p:cNvSpPr>
          <p:nvPr>
            <p:ph type="title"/>
          </p:nvPr>
        </p:nvSpPr>
        <p:spPr>
          <a:xfrm>
            <a:off x="695400" y="395786"/>
            <a:ext cx="8784976" cy="838202"/>
          </a:xfrm>
        </p:spPr>
        <p:txBody>
          <a:bodyPr/>
          <a:lstStyle/>
          <a:p>
            <a:r>
              <a:rPr lang="en-IN" dirty="0"/>
              <a:t>Components – Icons and Cursors</a:t>
            </a:r>
          </a:p>
        </p:txBody>
      </p:sp>
      <p:sp>
        <p:nvSpPr>
          <p:cNvPr id="2" name="TextBox 1">
            <a:extLst>
              <a:ext uri="{FF2B5EF4-FFF2-40B4-BE49-F238E27FC236}">
                <a16:creationId xmlns:a16="http://schemas.microsoft.com/office/drawing/2014/main" id="{0E5C325C-615B-4E87-FD4F-B1F28C31F7EB}"/>
              </a:ext>
            </a:extLst>
          </p:cNvPr>
          <p:cNvSpPr txBox="1"/>
          <p:nvPr/>
        </p:nvSpPr>
        <p:spPr>
          <a:xfrm>
            <a:off x="1055440" y="1340768"/>
            <a:ext cx="10153128" cy="3903504"/>
          </a:xfrm>
          <a:prstGeom prst="rect">
            <a:avLst/>
          </a:prstGeom>
          <a:noFill/>
        </p:spPr>
        <p:txBody>
          <a:bodyPr wrap="square">
            <a:spAutoFit/>
          </a:bodyPr>
          <a:lstStyle/>
          <a:p>
            <a:pPr>
              <a:lnSpc>
                <a:spcPct val="150000"/>
              </a:lnSpc>
            </a:pPr>
            <a:r>
              <a:rPr lang="en-US" sz="2800" dirty="0"/>
              <a:t>•</a:t>
            </a:r>
            <a:r>
              <a:rPr lang="en-US" dirty="0"/>
              <a:t> </a:t>
            </a:r>
            <a:r>
              <a:rPr lang="en-US" sz="2800" dirty="0"/>
              <a:t>Icons should be simple and self-explanatory.</a:t>
            </a:r>
          </a:p>
          <a:p>
            <a:pPr>
              <a:lnSpc>
                <a:spcPct val="150000"/>
              </a:lnSpc>
            </a:pPr>
            <a:r>
              <a:rPr lang="en-US" sz="2800" dirty="0"/>
              <a:t>• Use consistent visual style across all icons.</a:t>
            </a:r>
          </a:p>
          <a:p>
            <a:pPr>
              <a:lnSpc>
                <a:spcPct val="150000"/>
              </a:lnSpc>
            </a:pPr>
            <a:r>
              <a:rPr lang="en-US" sz="2800" dirty="0"/>
              <a:t>• Cursors give visual cues about the system’s state (e.g., loading, input).</a:t>
            </a:r>
          </a:p>
          <a:p>
            <a:pPr>
              <a:lnSpc>
                <a:spcPct val="150000"/>
              </a:lnSpc>
            </a:pPr>
            <a:r>
              <a:rPr lang="en-US" sz="2800" dirty="0"/>
              <a:t>• Provide tooltip text for icons to enhance usability.</a:t>
            </a:r>
          </a:p>
          <a:p>
            <a:pPr>
              <a:lnSpc>
                <a:spcPct val="150000"/>
              </a:lnSpc>
            </a:pPr>
            <a:endParaRPr lang="en-US" sz="2800" dirty="0"/>
          </a:p>
        </p:txBody>
      </p:sp>
    </p:spTree>
    <p:extLst>
      <p:ext uri="{BB962C8B-B14F-4D97-AF65-F5344CB8AC3E}">
        <p14:creationId xmlns:p14="http://schemas.microsoft.com/office/powerpoint/2010/main" val="2598098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1000"/>
                                        <p:tgtEl>
                                          <p:spTgt spid="2">
                                            <p:txEl>
                                              <p:pRg st="3" end="3"/>
                                            </p:txEl>
                                          </p:spTgt>
                                        </p:tgtEl>
                                      </p:cBhvr>
                                    </p:animEffect>
                                    <p:anim calcmode="lin" valueType="num">
                                      <p:cBhvr>
                                        <p:cTn id="29"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VA Powerpoint Template - NEW">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iroko_LI master PPT template vs6_17 May" id="{612B838A-5E32-418B-B7C4-7EB4F3A298E7}" vid="{DD7C752D-2EC0-456A-A201-074024275761}"/>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MSP_Nobel">
      <a:majorFont>
        <a:latin typeface="Nobel-Book"/>
        <a:ea typeface="ＭＳ Ｐゴシック"/>
        <a:cs typeface=""/>
      </a:majorFont>
      <a:minorFont>
        <a:latin typeface="Nobel-Book"/>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MSP_Nobel">
      <a:majorFont>
        <a:latin typeface="Nobel-Book"/>
        <a:ea typeface="ＭＳ Ｐゴシック"/>
        <a:cs typeface=""/>
      </a:majorFont>
      <a:minorFont>
        <a:latin typeface="Nobel-Book"/>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genda">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ivider">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edia / Video Slide">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Copy Slides">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Copy and Image">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able &amp; Graphs Slide">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Flow Slides">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Thank You ">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60ADC236C7AC742BB0BFCA0FFECEA3A" ma:contentTypeVersion="0" ma:contentTypeDescription="Create a new document." ma:contentTypeScope="" ma:versionID="6b302963b2d4f2b039b5a5db900d0a6b">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4916671-0E7D-4594-8037-60C70BF44351}">
  <ds:schemaRefs>
    <ds:schemaRef ds:uri="http://schemas.microsoft.com/office/2006/documentManagement/types"/>
    <ds:schemaRef ds:uri="http://purl.org/dc/terms/"/>
    <ds:schemaRef ds:uri="http://schemas.microsoft.com/office/infopath/2007/PartnerControls"/>
    <ds:schemaRef ds:uri="http://www.w3.org/XML/1998/namespace"/>
    <ds:schemaRef ds:uri="http://purl.org/dc/elements/1.1/"/>
    <ds:schemaRef ds:uri="http://schemas.openxmlformats.org/package/2006/metadata/core-propertie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F9AE24FE-195A-4977-9740-21B0E7B6E428}">
  <ds:schemaRefs>
    <ds:schemaRef ds:uri="http://schemas.microsoft.com/sharepoint/v3/contenttype/forms"/>
  </ds:schemaRefs>
</ds:datastoreItem>
</file>

<file path=customXml/itemProps3.xml><?xml version="1.0" encoding="utf-8"?>
<ds:datastoreItem xmlns:ds="http://schemas.openxmlformats.org/officeDocument/2006/customXml" ds:itemID="{5A6C91B7-41B2-43A3-A2C0-738920E68A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REVA REVISED PPT TEMPLATE</Template>
  <TotalTime>8089</TotalTime>
  <Words>3286</Words>
  <Application>Microsoft Office PowerPoint</Application>
  <PresentationFormat>Widescreen</PresentationFormat>
  <Paragraphs>254</Paragraphs>
  <Slides>44</Slides>
  <Notes>0</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44</vt:i4>
      </vt:variant>
    </vt:vector>
  </HeadingPairs>
  <TitlesOfParts>
    <vt:vector size="58" baseType="lpstr">
      <vt:lpstr>Arial</vt:lpstr>
      <vt:lpstr>Nobel-Book</vt:lpstr>
      <vt:lpstr>Nobel-Book (Body)</vt:lpstr>
      <vt:lpstr>Roboto Medium</vt:lpstr>
      <vt:lpstr>Times New Roman</vt:lpstr>
      <vt:lpstr>REVA Powerpoint Template - NEW</vt:lpstr>
      <vt:lpstr>Agenda</vt:lpstr>
      <vt:lpstr>Divider</vt:lpstr>
      <vt:lpstr>Media / Video Slide</vt:lpstr>
      <vt:lpstr>Copy Slides</vt:lpstr>
      <vt:lpstr>Copy and Image</vt:lpstr>
      <vt:lpstr>Table &amp; Graphs Slide</vt:lpstr>
      <vt:lpstr>Flow Slides</vt:lpstr>
      <vt:lpstr>Thank You </vt:lpstr>
      <vt:lpstr>HUMAN COMPUTER INTERACTION (M23DES212) School of CSA /MCA- IInd sem</vt:lpstr>
      <vt:lpstr>Unit- iiI contents</vt:lpstr>
      <vt:lpstr>introduction</vt:lpstr>
      <vt:lpstr>Windows – New and Navigation Schemes</vt:lpstr>
      <vt:lpstr>Window Selection Criteria</vt:lpstr>
      <vt:lpstr>Device-based and Screen-based Controls</vt:lpstr>
      <vt:lpstr>Designing Effective Controls</vt:lpstr>
      <vt:lpstr>Components – Text and Messages</vt:lpstr>
      <vt:lpstr>Components – Icons and Cursors</vt:lpstr>
      <vt:lpstr>Use of Multimedia</vt:lpstr>
      <vt:lpstr>Use of Colors in UI Design</vt:lpstr>
      <vt:lpstr>Use of Colors in UI Design</vt:lpstr>
      <vt:lpstr>Use of Colors in UI Design</vt:lpstr>
      <vt:lpstr>Choosing Colors – Guidelines</vt:lpstr>
      <vt:lpstr>Problems in Using Colors</vt:lpstr>
      <vt:lpstr>User Experience Requirements</vt:lpstr>
      <vt:lpstr>Analysis within the Usability Engineering Lifecycle</vt:lpstr>
      <vt:lpstr>Phase 1: Requirements Analysis</vt:lpstr>
      <vt:lpstr>Phase 2: Design/Testing/ Development</vt:lpstr>
      <vt:lpstr> Level 1 Design  (High level Design)</vt:lpstr>
      <vt:lpstr>Level 2 Design  (Detailed / Interface Design)</vt:lpstr>
      <vt:lpstr>Level 3 Design  (Implementation / Production Design)</vt:lpstr>
      <vt:lpstr>Phase 3: Installation</vt:lpstr>
      <vt:lpstr>ethnographic approach to design</vt:lpstr>
      <vt:lpstr>ethnographic approach Vs Traditional Usability Testing</vt:lpstr>
      <vt:lpstr>Task analysis</vt:lpstr>
      <vt:lpstr>Task analysis</vt:lpstr>
      <vt:lpstr>Four Principles That Underlie Task Analysis</vt:lpstr>
      <vt:lpstr>PowerPoint Presentation</vt:lpstr>
      <vt:lpstr>PowerPoint Presentation</vt:lpstr>
      <vt:lpstr>Types of Task Analysis</vt:lpstr>
      <vt:lpstr>Real case Study</vt:lpstr>
      <vt:lpstr>Grounded Theory Method</vt:lpstr>
      <vt:lpstr>PowerPoint Presentation</vt:lpstr>
      <vt:lpstr>Grounded Theory Method in Computer Supported Cooperative Work (CSCW)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INTERNET OF THINGS (M21DGS223)</dc:title>
  <dc:creator>urwithrajeev@gmail.com</dc:creator>
  <cp:lastModifiedBy>Dr. Ambili PS</cp:lastModifiedBy>
  <cp:revision>88</cp:revision>
  <cp:lastPrinted>2018-09-28T07:11:06Z</cp:lastPrinted>
  <dcterms:created xsi:type="dcterms:W3CDTF">2022-04-19T05:16:11Z</dcterms:created>
  <dcterms:modified xsi:type="dcterms:W3CDTF">2025-08-27T17:07:34Z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0x010100B60ADC236C7AC742BB0BFCA0FFECEA3A</vt:lpwstr>
  </property>
</Properties>
</file>